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1652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250AE-1B05-FC43-83E4-1410AC9F2AD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E70BD-4A2C-D145-82C6-6F1391973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0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70BD-4A2C-D145-82C6-6F1391973D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9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DF4C9-9F4A-DDF8-6306-547D18F42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2B4B6B-A64E-B76D-8EE4-33163A156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255A-45C1-46EB-8FE2-61DD329A3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4ACDB-E0FA-61C9-FD72-FF00C1F30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B539F-E24C-97AA-3961-450256BD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3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93230-CA8D-E45F-67D7-B2A955CC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F9225E-77C3-E42A-9411-3C4CA1F20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1C254-87FC-6762-EBE3-544B7A17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30C5B-6F49-BB8E-F3AD-B564ED12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3D99F-0629-CE2E-CC43-A9896669A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22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050E47-16EB-962A-787E-B20F6EBEA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475D83-2DB7-165F-07CA-3B7448AD6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02069-7D00-764B-6904-C35859C6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9D6A3-8845-23E3-074F-6DAE861D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02D28-7CCF-CC76-3B99-ADC0D2F3C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CA58B-91FB-E9BB-53DD-DCDDAE20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8E38B-3D61-CF97-7A49-5D700A6C5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9E1B1-A2A9-94F6-1F43-300A9919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CCF69-25D1-FF80-325E-5A44DCFD6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D902F-26E6-9EAD-0486-D19E25C1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4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422D-DC7F-04D3-EC88-B79D8888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6AE71-5DE4-7FFF-30CB-8DAECFB8C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77221-5D28-9512-42FA-0497FA6B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6DAA0-1999-8261-C43A-C5F0FEF55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71792-8E0F-D14D-CEA9-0B1CEBDDC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5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01523-CE05-8155-8739-9EE1A620D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3C822-A464-62B6-0CFD-7C909DED22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F8694-3F44-9C60-8E29-F731CAA60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53924-EA23-FC29-02B1-D7378A73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8DF29E-8C9E-1BD2-C45B-340A98AA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515E6-EEC8-7948-3C2C-EE8BA2CC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7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8055-12D7-DCC8-BE00-86D2D68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B84E7-1832-FBA1-892C-46590E954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9DF57-8088-7875-DD45-0B7ECBC52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748F55-71AA-60AF-3EF9-2E18042B5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0BC278-DA71-2E34-5AAF-2F21910EE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35ACA-961B-FA28-1105-A7CC453E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CE6EAF-D1E6-14CE-300D-602BCA544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826F4D-5572-C69E-B651-BB1D84DAB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59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6B716-2CC4-2378-6F3D-0040737FE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F21198-2ACD-529A-F5B9-7996AB1EC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96B2E3-0962-0568-5752-7E93A9CA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6CDE4D-D541-82E5-8EDE-320070B34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5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587AA-369E-A91B-DF7D-0CC4BCEA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E63562-7BA0-E93A-2603-C8AD1D22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63466-AE34-48D0-453F-F83ADC96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DDCD-0B6A-F7DA-0A40-C15B568B8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2E90A-26DA-8BA2-D355-D14E21EC4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1DDA6C-AE27-F85E-AD5E-1A2651424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F4A85-AF90-55FD-D83A-C89BE5D9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F93933-584F-E06F-1CFE-5FEBC46F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6D8CA-A33E-C204-EC2F-8132C905F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5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B90F9-EBB4-5506-75BB-E30468860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83F34-348A-EB59-3F85-94270B400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D594AD-C486-4439-A866-196FEBCC5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2921FA-7B06-00F6-7B4A-A28EFA591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F0E272-2B2A-BE35-E0AA-B11BB7890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B5CFAC-11B8-11AE-00D8-C09D8221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9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BFFD1-5CC1-AC9D-16ED-9351AF808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81C79-4C34-A47E-4B9B-CD818CD41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1A3AF-B6C6-3DCC-17B1-8C4E28287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16E769-5B60-6A43-A3C7-BEE65E762C8D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2784A-C14C-9FD0-6F42-CC326BE73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27F3F-FB55-E18D-4EB1-7A60D8413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187466-D8F4-2740-8A3D-5DF47D3B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6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1444B5-FC10-7C19-8B0D-FB07B4DB8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986" y="0"/>
            <a:ext cx="8375014" cy="570578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F82DD40-7579-78C0-C4FF-1A7AF1FE2E82}"/>
              </a:ext>
            </a:extLst>
          </p:cNvPr>
          <p:cNvSpPr txBox="1">
            <a:spLocks/>
          </p:cNvSpPr>
          <p:nvPr/>
        </p:nvSpPr>
        <p:spPr>
          <a:xfrm>
            <a:off x="111211" y="-185352"/>
            <a:ext cx="1238491" cy="9838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Rail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AE2847-ED16-486F-152D-5C4C998B2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23" y="684928"/>
            <a:ext cx="3546067" cy="44215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1F5693-8F27-60B3-2632-268707816D13}"/>
              </a:ext>
            </a:extLst>
          </p:cNvPr>
          <p:cNvSpPr/>
          <p:nvPr/>
        </p:nvSpPr>
        <p:spPr>
          <a:xfrm>
            <a:off x="1862899" y="1374565"/>
            <a:ext cx="381964" cy="37039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58C9C6-902C-E356-CF75-769A9A6913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275" t="44733" r="42648" b="54218"/>
          <a:stretch/>
        </p:blipFill>
        <p:spPr>
          <a:xfrm>
            <a:off x="674126" y="5239265"/>
            <a:ext cx="2457478" cy="4095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4F3977-0B1D-EEA7-ED4E-75B24C9B9E74}"/>
              </a:ext>
            </a:extLst>
          </p:cNvPr>
          <p:cNvSpPr txBox="1"/>
          <p:nvPr/>
        </p:nvSpPr>
        <p:spPr>
          <a:xfrm>
            <a:off x="498978" y="5644899"/>
            <a:ext cx="850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-30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344337-9C78-378C-F763-30EDF1D43910}"/>
              </a:ext>
            </a:extLst>
          </p:cNvPr>
          <p:cNvSpPr txBox="1"/>
          <p:nvPr/>
        </p:nvSpPr>
        <p:spPr>
          <a:xfrm>
            <a:off x="674126" y="5976737"/>
            <a:ext cx="251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Vertical displacement (mm/yr)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494139-C968-0D31-328D-F280A05376F9}"/>
              </a:ext>
            </a:extLst>
          </p:cNvPr>
          <p:cNvSpPr txBox="1"/>
          <p:nvPr/>
        </p:nvSpPr>
        <p:spPr>
          <a:xfrm>
            <a:off x="2850675" y="5639156"/>
            <a:ext cx="850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-30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2A694B9D-9103-FE22-9632-52952C406ECD}"/>
              </a:ext>
            </a:extLst>
          </p:cNvPr>
          <p:cNvSpPr/>
          <p:nvPr/>
        </p:nvSpPr>
        <p:spPr>
          <a:xfrm>
            <a:off x="6993368" y="160638"/>
            <a:ext cx="2014708" cy="5078627"/>
          </a:xfrm>
          <a:custGeom>
            <a:avLst/>
            <a:gdLst>
              <a:gd name="connsiteX0" fmla="*/ 1162091 w 2014708"/>
              <a:gd name="connsiteY0" fmla="*/ 0 h 5078627"/>
              <a:gd name="connsiteX1" fmla="*/ 1199162 w 2014708"/>
              <a:gd name="connsiteY1" fmla="*/ 86497 h 5078627"/>
              <a:gd name="connsiteX2" fmla="*/ 1223875 w 2014708"/>
              <a:gd name="connsiteY2" fmla="*/ 123567 h 5078627"/>
              <a:gd name="connsiteX3" fmla="*/ 1260946 w 2014708"/>
              <a:gd name="connsiteY3" fmla="*/ 197708 h 5078627"/>
              <a:gd name="connsiteX4" fmla="*/ 1298016 w 2014708"/>
              <a:gd name="connsiteY4" fmla="*/ 271848 h 5078627"/>
              <a:gd name="connsiteX5" fmla="*/ 1310373 w 2014708"/>
              <a:gd name="connsiteY5" fmla="*/ 308919 h 5078627"/>
              <a:gd name="connsiteX6" fmla="*/ 1347443 w 2014708"/>
              <a:gd name="connsiteY6" fmla="*/ 345989 h 5078627"/>
              <a:gd name="connsiteX7" fmla="*/ 1396870 w 2014708"/>
              <a:gd name="connsiteY7" fmla="*/ 420130 h 5078627"/>
              <a:gd name="connsiteX8" fmla="*/ 1433940 w 2014708"/>
              <a:gd name="connsiteY8" fmla="*/ 457200 h 5078627"/>
              <a:gd name="connsiteX9" fmla="*/ 1483367 w 2014708"/>
              <a:gd name="connsiteY9" fmla="*/ 531340 h 5078627"/>
              <a:gd name="connsiteX10" fmla="*/ 1532794 w 2014708"/>
              <a:gd name="connsiteY10" fmla="*/ 605481 h 5078627"/>
              <a:gd name="connsiteX11" fmla="*/ 1557508 w 2014708"/>
              <a:gd name="connsiteY11" fmla="*/ 642551 h 5078627"/>
              <a:gd name="connsiteX12" fmla="*/ 1594578 w 2014708"/>
              <a:gd name="connsiteY12" fmla="*/ 667265 h 5078627"/>
              <a:gd name="connsiteX13" fmla="*/ 1644005 w 2014708"/>
              <a:gd name="connsiteY13" fmla="*/ 741405 h 5078627"/>
              <a:gd name="connsiteX14" fmla="*/ 1668718 w 2014708"/>
              <a:gd name="connsiteY14" fmla="*/ 778476 h 5078627"/>
              <a:gd name="connsiteX15" fmla="*/ 1705789 w 2014708"/>
              <a:gd name="connsiteY15" fmla="*/ 803189 h 5078627"/>
              <a:gd name="connsiteX16" fmla="*/ 1718146 w 2014708"/>
              <a:gd name="connsiteY16" fmla="*/ 840259 h 5078627"/>
              <a:gd name="connsiteX17" fmla="*/ 1767573 w 2014708"/>
              <a:gd name="connsiteY17" fmla="*/ 914400 h 5078627"/>
              <a:gd name="connsiteX18" fmla="*/ 1779929 w 2014708"/>
              <a:gd name="connsiteY18" fmla="*/ 951470 h 5078627"/>
              <a:gd name="connsiteX19" fmla="*/ 1854070 w 2014708"/>
              <a:gd name="connsiteY19" fmla="*/ 1062681 h 5078627"/>
              <a:gd name="connsiteX20" fmla="*/ 1878783 w 2014708"/>
              <a:gd name="connsiteY20" fmla="*/ 1099751 h 5078627"/>
              <a:gd name="connsiteX21" fmla="*/ 1903497 w 2014708"/>
              <a:gd name="connsiteY21" fmla="*/ 1173892 h 5078627"/>
              <a:gd name="connsiteX22" fmla="*/ 1928210 w 2014708"/>
              <a:gd name="connsiteY22" fmla="*/ 1210962 h 5078627"/>
              <a:gd name="connsiteX23" fmla="*/ 1952924 w 2014708"/>
              <a:gd name="connsiteY23" fmla="*/ 1285103 h 5078627"/>
              <a:gd name="connsiteX24" fmla="*/ 1965281 w 2014708"/>
              <a:gd name="connsiteY24" fmla="*/ 1322173 h 5078627"/>
              <a:gd name="connsiteX25" fmla="*/ 1977637 w 2014708"/>
              <a:gd name="connsiteY25" fmla="*/ 1359243 h 5078627"/>
              <a:gd name="connsiteX26" fmla="*/ 2002351 w 2014708"/>
              <a:gd name="connsiteY26" fmla="*/ 1396313 h 5078627"/>
              <a:gd name="connsiteX27" fmla="*/ 2014708 w 2014708"/>
              <a:gd name="connsiteY27" fmla="*/ 1433384 h 5078627"/>
              <a:gd name="connsiteX28" fmla="*/ 1977637 w 2014708"/>
              <a:gd name="connsiteY28" fmla="*/ 1668162 h 5078627"/>
              <a:gd name="connsiteX29" fmla="*/ 1952924 w 2014708"/>
              <a:gd name="connsiteY29" fmla="*/ 1742303 h 5078627"/>
              <a:gd name="connsiteX30" fmla="*/ 1903497 w 2014708"/>
              <a:gd name="connsiteY30" fmla="*/ 1816443 h 5078627"/>
              <a:gd name="connsiteX31" fmla="*/ 1878783 w 2014708"/>
              <a:gd name="connsiteY31" fmla="*/ 1853513 h 5078627"/>
              <a:gd name="connsiteX32" fmla="*/ 1866427 w 2014708"/>
              <a:gd name="connsiteY32" fmla="*/ 1890584 h 5078627"/>
              <a:gd name="connsiteX33" fmla="*/ 1817000 w 2014708"/>
              <a:gd name="connsiteY33" fmla="*/ 1964724 h 5078627"/>
              <a:gd name="connsiteX34" fmla="*/ 1792286 w 2014708"/>
              <a:gd name="connsiteY34" fmla="*/ 2026508 h 5078627"/>
              <a:gd name="connsiteX35" fmla="*/ 1767573 w 2014708"/>
              <a:gd name="connsiteY35" fmla="*/ 2075935 h 5078627"/>
              <a:gd name="connsiteX36" fmla="*/ 1742859 w 2014708"/>
              <a:gd name="connsiteY36" fmla="*/ 2150076 h 5078627"/>
              <a:gd name="connsiteX37" fmla="*/ 1693432 w 2014708"/>
              <a:gd name="connsiteY37" fmla="*/ 2224216 h 5078627"/>
              <a:gd name="connsiteX38" fmla="*/ 1644005 w 2014708"/>
              <a:gd name="connsiteY38" fmla="*/ 2286000 h 5078627"/>
              <a:gd name="connsiteX39" fmla="*/ 1619291 w 2014708"/>
              <a:gd name="connsiteY39" fmla="*/ 2323070 h 5078627"/>
              <a:gd name="connsiteX40" fmla="*/ 1594578 w 2014708"/>
              <a:gd name="connsiteY40" fmla="*/ 2520778 h 5078627"/>
              <a:gd name="connsiteX41" fmla="*/ 1557508 w 2014708"/>
              <a:gd name="connsiteY41" fmla="*/ 2656703 h 5078627"/>
              <a:gd name="connsiteX42" fmla="*/ 1545151 w 2014708"/>
              <a:gd name="connsiteY42" fmla="*/ 2706130 h 5078627"/>
              <a:gd name="connsiteX43" fmla="*/ 1520437 w 2014708"/>
              <a:gd name="connsiteY43" fmla="*/ 2780270 h 5078627"/>
              <a:gd name="connsiteX44" fmla="*/ 1508081 w 2014708"/>
              <a:gd name="connsiteY44" fmla="*/ 2817340 h 5078627"/>
              <a:gd name="connsiteX45" fmla="*/ 1483367 w 2014708"/>
              <a:gd name="connsiteY45" fmla="*/ 2854411 h 5078627"/>
              <a:gd name="connsiteX46" fmla="*/ 1446297 w 2014708"/>
              <a:gd name="connsiteY46" fmla="*/ 2928551 h 5078627"/>
              <a:gd name="connsiteX47" fmla="*/ 1409227 w 2014708"/>
              <a:gd name="connsiteY47" fmla="*/ 2953265 h 5078627"/>
              <a:gd name="connsiteX48" fmla="*/ 1322729 w 2014708"/>
              <a:gd name="connsiteY48" fmla="*/ 3052119 h 5078627"/>
              <a:gd name="connsiteX49" fmla="*/ 1298016 w 2014708"/>
              <a:gd name="connsiteY49" fmla="*/ 3089189 h 5078627"/>
              <a:gd name="connsiteX50" fmla="*/ 1186805 w 2014708"/>
              <a:gd name="connsiteY50" fmla="*/ 3188043 h 5078627"/>
              <a:gd name="connsiteX51" fmla="*/ 1137378 w 2014708"/>
              <a:gd name="connsiteY51" fmla="*/ 3262184 h 5078627"/>
              <a:gd name="connsiteX52" fmla="*/ 1100308 w 2014708"/>
              <a:gd name="connsiteY52" fmla="*/ 3286897 h 5078627"/>
              <a:gd name="connsiteX53" fmla="*/ 1026167 w 2014708"/>
              <a:gd name="connsiteY53" fmla="*/ 3348681 h 5078627"/>
              <a:gd name="connsiteX54" fmla="*/ 1001454 w 2014708"/>
              <a:gd name="connsiteY54" fmla="*/ 3385751 h 5078627"/>
              <a:gd name="connsiteX55" fmla="*/ 927313 w 2014708"/>
              <a:gd name="connsiteY55" fmla="*/ 3447535 h 5078627"/>
              <a:gd name="connsiteX56" fmla="*/ 865529 w 2014708"/>
              <a:gd name="connsiteY56" fmla="*/ 3521676 h 5078627"/>
              <a:gd name="connsiteX57" fmla="*/ 828459 w 2014708"/>
              <a:gd name="connsiteY57" fmla="*/ 3546389 h 5078627"/>
              <a:gd name="connsiteX58" fmla="*/ 729605 w 2014708"/>
              <a:gd name="connsiteY58" fmla="*/ 3632886 h 5078627"/>
              <a:gd name="connsiteX59" fmla="*/ 655464 w 2014708"/>
              <a:gd name="connsiteY59" fmla="*/ 3707027 h 5078627"/>
              <a:gd name="connsiteX60" fmla="*/ 618394 w 2014708"/>
              <a:gd name="connsiteY60" fmla="*/ 3744097 h 5078627"/>
              <a:gd name="connsiteX61" fmla="*/ 556610 w 2014708"/>
              <a:gd name="connsiteY61" fmla="*/ 3805881 h 5078627"/>
              <a:gd name="connsiteX62" fmla="*/ 494827 w 2014708"/>
              <a:gd name="connsiteY62" fmla="*/ 3880021 h 5078627"/>
              <a:gd name="connsiteX63" fmla="*/ 470113 w 2014708"/>
              <a:gd name="connsiteY63" fmla="*/ 3917092 h 5078627"/>
              <a:gd name="connsiteX64" fmla="*/ 395973 w 2014708"/>
              <a:gd name="connsiteY64" fmla="*/ 3991232 h 5078627"/>
              <a:gd name="connsiteX65" fmla="*/ 334189 w 2014708"/>
              <a:gd name="connsiteY65" fmla="*/ 4053016 h 5078627"/>
              <a:gd name="connsiteX66" fmla="*/ 272405 w 2014708"/>
              <a:gd name="connsiteY66" fmla="*/ 4114800 h 5078627"/>
              <a:gd name="connsiteX67" fmla="*/ 247691 w 2014708"/>
              <a:gd name="connsiteY67" fmla="*/ 4151870 h 5078627"/>
              <a:gd name="connsiteX68" fmla="*/ 161194 w 2014708"/>
              <a:gd name="connsiteY68" fmla="*/ 4263081 h 5078627"/>
              <a:gd name="connsiteX69" fmla="*/ 136481 w 2014708"/>
              <a:gd name="connsiteY69" fmla="*/ 4300151 h 5078627"/>
              <a:gd name="connsiteX70" fmla="*/ 111767 w 2014708"/>
              <a:gd name="connsiteY70" fmla="*/ 4374292 h 5078627"/>
              <a:gd name="connsiteX71" fmla="*/ 87054 w 2014708"/>
              <a:gd name="connsiteY71" fmla="*/ 4411362 h 5078627"/>
              <a:gd name="connsiteX72" fmla="*/ 62340 w 2014708"/>
              <a:gd name="connsiteY72" fmla="*/ 4485503 h 5078627"/>
              <a:gd name="connsiteX73" fmla="*/ 49983 w 2014708"/>
              <a:gd name="connsiteY73" fmla="*/ 4522573 h 5078627"/>
              <a:gd name="connsiteX74" fmla="*/ 37627 w 2014708"/>
              <a:gd name="connsiteY74" fmla="*/ 4621427 h 5078627"/>
              <a:gd name="connsiteX75" fmla="*/ 25270 w 2014708"/>
              <a:gd name="connsiteY75" fmla="*/ 4683211 h 5078627"/>
              <a:gd name="connsiteX76" fmla="*/ 556 w 2014708"/>
              <a:gd name="connsiteY76" fmla="*/ 4992130 h 5078627"/>
              <a:gd name="connsiteX77" fmla="*/ 556 w 2014708"/>
              <a:gd name="connsiteY77" fmla="*/ 5078627 h 507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2014708" h="5078627">
                <a:moveTo>
                  <a:pt x="1162091" y="0"/>
                </a:moveTo>
                <a:cubicBezTo>
                  <a:pt x="1174448" y="28832"/>
                  <a:pt x="1185133" y="58440"/>
                  <a:pt x="1199162" y="86497"/>
                </a:cubicBezTo>
                <a:cubicBezTo>
                  <a:pt x="1205804" y="99780"/>
                  <a:pt x="1217234" y="110284"/>
                  <a:pt x="1223875" y="123567"/>
                </a:cubicBezTo>
                <a:cubicBezTo>
                  <a:pt x="1275029" y="225877"/>
                  <a:pt x="1190126" y="91481"/>
                  <a:pt x="1260946" y="197708"/>
                </a:cubicBezTo>
                <a:cubicBezTo>
                  <a:pt x="1292002" y="290881"/>
                  <a:pt x="1250110" y="176037"/>
                  <a:pt x="1298016" y="271848"/>
                </a:cubicBezTo>
                <a:cubicBezTo>
                  <a:pt x="1303841" y="283498"/>
                  <a:pt x="1303148" y="298081"/>
                  <a:pt x="1310373" y="308919"/>
                </a:cubicBezTo>
                <a:cubicBezTo>
                  <a:pt x="1320066" y="323459"/>
                  <a:pt x="1336714" y="332195"/>
                  <a:pt x="1347443" y="345989"/>
                </a:cubicBezTo>
                <a:cubicBezTo>
                  <a:pt x="1365678" y="369434"/>
                  <a:pt x="1375867" y="399127"/>
                  <a:pt x="1396870" y="420130"/>
                </a:cubicBezTo>
                <a:cubicBezTo>
                  <a:pt x="1409227" y="432487"/>
                  <a:pt x="1423211" y="443406"/>
                  <a:pt x="1433940" y="457200"/>
                </a:cubicBezTo>
                <a:cubicBezTo>
                  <a:pt x="1452175" y="480645"/>
                  <a:pt x="1466891" y="506627"/>
                  <a:pt x="1483367" y="531340"/>
                </a:cubicBezTo>
                <a:lnTo>
                  <a:pt x="1532794" y="605481"/>
                </a:lnTo>
                <a:cubicBezTo>
                  <a:pt x="1541032" y="617838"/>
                  <a:pt x="1545151" y="634313"/>
                  <a:pt x="1557508" y="642551"/>
                </a:cubicBezTo>
                <a:lnTo>
                  <a:pt x="1594578" y="667265"/>
                </a:lnTo>
                <a:lnTo>
                  <a:pt x="1644005" y="741405"/>
                </a:lnTo>
                <a:cubicBezTo>
                  <a:pt x="1652243" y="753762"/>
                  <a:pt x="1656361" y="770238"/>
                  <a:pt x="1668718" y="778476"/>
                </a:cubicBezTo>
                <a:lnTo>
                  <a:pt x="1705789" y="803189"/>
                </a:lnTo>
                <a:cubicBezTo>
                  <a:pt x="1709908" y="815546"/>
                  <a:pt x="1711820" y="828873"/>
                  <a:pt x="1718146" y="840259"/>
                </a:cubicBezTo>
                <a:cubicBezTo>
                  <a:pt x="1732571" y="866223"/>
                  <a:pt x="1767573" y="914400"/>
                  <a:pt x="1767573" y="914400"/>
                </a:cubicBezTo>
                <a:cubicBezTo>
                  <a:pt x="1771692" y="926757"/>
                  <a:pt x="1773604" y="940084"/>
                  <a:pt x="1779929" y="951470"/>
                </a:cubicBezTo>
                <a:cubicBezTo>
                  <a:pt x="1779941" y="951492"/>
                  <a:pt x="1841706" y="1044135"/>
                  <a:pt x="1854070" y="1062681"/>
                </a:cubicBezTo>
                <a:cubicBezTo>
                  <a:pt x="1862308" y="1075038"/>
                  <a:pt x="1874087" y="1085662"/>
                  <a:pt x="1878783" y="1099751"/>
                </a:cubicBezTo>
                <a:cubicBezTo>
                  <a:pt x="1887021" y="1124465"/>
                  <a:pt x="1889047" y="1152217"/>
                  <a:pt x="1903497" y="1173892"/>
                </a:cubicBezTo>
                <a:cubicBezTo>
                  <a:pt x="1911735" y="1186249"/>
                  <a:pt x="1922179" y="1197391"/>
                  <a:pt x="1928210" y="1210962"/>
                </a:cubicBezTo>
                <a:cubicBezTo>
                  <a:pt x="1938790" y="1234767"/>
                  <a:pt x="1944686" y="1260389"/>
                  <a:pt x="1952924" y="1285103"/>
                </a:cubicBezTo>
                <a:lnTo>
                  <a:pt x="1965281" y="1322173"/>
                </a:lnTo>
                <a:cubicBezTo>
                  <a:pt x="1969400" y="1334530"/>
                  <a:pt x="1970412" y="1348406"/>
                  <a:pt x="1977637" y="1359243"/>
                </a:cubicBezTo>
                <a:lnTo>
                  <a:pt x="2002351" y="1396313"/>
                </a:lnTo>
                <a:cubicBezTo>
                  <a:pt x="2006470" y="1408670"/>
                  <a:pt x="2014708" y="1420359"/>
                  <a:pt x="2014708" y="1433384"/>
                </a:cubicBezTo>
                <a:cubicBezTo>
                  <a:pt x="2014708" y="1576935"/>
                  <a:pt x="2012371" y="1563960"/>
                  <a:pt x="1977637" y="1668162"/>
                </a:cubicBezTo>
                <a:cubicBezTo>
                  <a:pt x="1977636" y="1668166"/>
                  <a:pt x="1952926" y="1742300"/>
                  <a:pt x="1952924" y="1742303"/>
                </a:cubicBezTo>
                <a:lnTo>
                  <a:pt x="1903497" y="1816443"/>
                </a:lnTo>
                <a:lnTo>
                  <a:pt x="1878783" y="1853513"/>
                </a:lnTo>
                <a:cubicBezTo>
                  <a:pt x="1874664" y="1865870"/>
                  <a:pt x="1872753" y="1879198"/>
                  <a:pt x="1866427" y="1890584"/>
                </a:cubicBezTo>
                <a:cubicBezTo>
                  <a:pt x="1852003" y="1916548"/>
                  <a:pt x="1828031" y="1937147"/>
                  <a:pt x="1817000" y="1964724"/>
                </a:cubicBezTo>
                <a:cubicBezTo>
                  <a:pt x="1808762" y="1985319"/>
                  <a:pt x="1801295" y="2006239"/>
                  <a:pt x="1792286" y="2026508"/>
                </a:cubicBezTo>
                <a:cubicBezTo>
                  <a:pt x="1784805" y="2043341"/>
                  <a:pt x="1774414" y="2058832"/>
                  <a:pt x="1767573" y="2075935"/>
                </a:cubicBezTo>
                <a:cubicBezTo>
                  <a:pt x="1757898" y="2100122"/>
                  <a:pt x="1757309" y="2128401"/>
                  <a:pt x="1742859" y="2150076"/>
                </a:cubicBezTo>
                <a:cubicBezTo>
                  <a:pt x="1726383" y="2174789"/>
                  <a:pt x="1702825" y="2196038"/>
                  <a:pt x="1693432" y="2224216"/>
                </a:cubicBezTo>
                <a:cubicBezTo>
                  <a:pt x="1676379" y="2275375"/>
                  <a:pt x="1691912" y="2254061"/>
                  <a:pt x="1644005" y="2286000"/>
                </a:cubicBezTo>
                <a:cubicBezTo>
                  <a:pt x="1635767" y="2298357"/>
                  <a:pt x="1625141" y="2309420"/>
                  <a:pt x="1619291" y="2323070"/>
                </a:cubicBezTo>
                <a:cubicBezTo>
                  <a:pt x="1598485" y="2371618"/>
                  <a:pt x="1597894" y="2498669"/>
                  <a:pt x="1594578" y="2520778"/>
                </a:cubicBezTo>
                <a:cubicBezTo>
                  <a:pt x="1580671" y="2613491"/>
                  <a:pt x="1575248" y="2594610"/>
                  <a:pt x="1557508" y="2656703"/>
                </a:cubicBezTo>
                <a:cubicBezTo>
                  <a:pt x="1552843" y="2673032"/>
                  <a:pt x="1550031" y="2689864"/>
                  <a:pt x="1545151" y="2706130"/>
                </a:cubicBezTo>
                <a:cubicBezTo>
                  <a:pt x="1537665" y="2731082"/>
                  <a:pt x="1528675" y="2755557"/>
                  <a:pt x="1520437" y="2780270"/>
                </a:cubicBezTo>
                <a:cubicBezTo>
                  <a:pt x="1516318" y="2792627"/>
                  <a:pt x="1515306" y="2806503"/>
                  <a:pt x="1508081" y="2817340"/>
                </a:cubicBezTo>
                <a:cubicBezTo>
                  <a:pt x="1499843" y="2829697"/>
                  <a:pt x="1490009" y="2841128"/>
                  <a:pt x="1483367" y="2854411"/>
                </a:cubicBezTo>
                <a:cubicBezTo>
                  <a:pt x="1463267" y="2894610"/>
                  <a:pt x="1481709" y="2893139"/>
                  <a:pt x="1446297" y="2928551"/>
                </a:cubicBezTo>
                <a:cubicBezTo>
                  <a:pt x="1435796" y="2939052"/>
                  <a:pt x="1421584" y="2945027"/>
                  <a:pt x="1409227" y="2953265"/>
                </a:cubicBezTo>
                <a:cubicBezTo>
                  <a:pt x="1351562" y="3039762"/>
                  <a:pt x="1384513" y="3010929"/>
                  <a:pt x="1322729" y="3052119"/>
                </a:cubicBezTo>
                <a:cubicBezTo>
                  <a:pt x="1314491" y="3064476"/>
                  <a:pt x="1308517" y="3078688"/>
                  <a:pt x="1298016" y="3089189"/>
                </a:cubicBezTo>
                <a:cubicBezTo>
                  <a:pt x="1223734" y="3163472"/>
                  <a:pt x="1290585" y="3032372"/>
                  <a:pt x="1186805" y="3188043"/>
                </a:cubicBezTo>
                <a:cubicBezTo>
                  <a:pt x="1170329" y="3212757"/>
                  <a:pt x="1162092" y="3245708"/>
                  <a:pt x="1137378" y="3262184"/>
                </a:cubicBezTo>
                <a:cubicBezTo>
                  <a:pt x="1125021" y="3270422"/>
                  <a:pt x="1111717" y="3277390"/>
                  <a:pt x="1100308" y="3286897"/>
                </a:cubicBezTo>
                <a:cubicBezTo>
                  <a:pt x="1005157" y="3366188"/>
                  <a:pt x="1118211" y="3287317"/>
                  <a:pt x="1026167" y="3348681"/>
                </a:cubicBezTo>
                <a:cubicBezTo>
                  <a:pt x="1017929" y="3361038"/>
                  <a:pt x="1010961" y="3374342"/>
                  <a:pt x="1001454" y="3385751"/>
                </a:cubicBezTo>
                <a:cubicBezTo>
                  <a:pt x="971724" y="3421427"/>
                  <a:pt x="963760" y="3423236"/>
                  <a:pt x="927313" y="3447535"/>
                </a:cubicBezTo>
                <a:cubicBezTo>
                  <a:pt x="903013" y="3483985"/>
                  <a:pt x="901208" y="3491943"/>
                  <a:pt x="865529" y="3521676"/>
                </a:cubicBezTo>
                <a:cubicBezTo>
                  <a:pt x="854120" y="3531183"/>
                  <a:pt x="840816" y="3538151"/>
                  <a:pt x="828459" y="3546389"/>
                </a:cubicBezTo>
                <a:cubicBezTo>
                  <a:pt x="758439" y="3651420"/>
                  <a:pt x="873766" y="3488725"/>
                  <a:pt x="729605" y="3632886"/>
                </a:cubicBezTo>
                <a:lnTo>
                  <a:pt x="655464" y="3707027"/>
                </a:lnTo>
                <a:cubicBezTo>
                  <a:pt x="643107" y="3719384"/>
                  <a:pt x="628087" y="3729557"/>
                  <a:pt x="618394" y="3744097"/>
                </a:cubicBezTo>
                <a:cubicBezTo>
                  <a:pt x="585443" y="3793524"/>
                  <a:pt x="606038" y="3772929"/>
                  <a:pt x="556610" y="3805881"/>
                </a:cubicBezTo>
                <a:cubicBezTo>
                  <a:pt x="495253" y="3897918"/>
                  <a:pt x="574111" y="3784880"/>
                  <a:pt x="494827" y="3880021"/>
                </a:cubicBezTo>
                <a:cubicBezTo>
                  <a:pt x="485319" y="3891430"/>
                  <a:pt x="479980" y="3905992"/>
                  <a:pt x="470113" y="3917092"/>
                </a:cubicBezTo>
                <a:cubicBezTo>
                  <a:pt x="446894" y="3943214"/>
                  <a:pt x="415360" y="3962152"/>
                  <a:pt x="395973" y="3991232"/>
                </a:cubicBezTo>
                <a:cubicBezTo>
                  <a:pt x="363021" y="4040660"/>
                  <a:pt x="383616" y="4020065"/>
                  <a:pt x="334189" y="4053016"/>
                </a:cubicBezTo>
                <a:cubicBezTo>
                  <a:pt x="268285" y="4151869"/>
                  <a:pt x="354784" y="4032421"/>
                  <a:pt x="272405" y="4114800"/>
                </a:cubicBezTo>
                <a:cubicBezTo>
                  <a:pt x="261904" y="4125301"/>
                  <a:pt x="257198" y="4140461"/>
                  <a:pt x="247691" y="4151870"/>
                </a:cubicBezTo>
                <a:cubicBezTo>
                  <a:pt x="150910" y="4268006"/>
                  <a:pt x="286107" y="4075709"/>
                  <a:pt x="161194" y="4263081"/>
                </a:cubicBezTo>
                <a:cubicBezTo>
                  <a:pt x="152956" y="4275438"/>
                  <a:pt x="141177" y="4286062"/>
                  <a:pt x="136481" y="4300151"/>
                </a:cubicBezTo>
                <a:cubicBezTo>
                  <a:pt x="128243" y="4324865"/>
                  <a:pt x="126217" y="4352617"/>
                  <a:pt x="111767" y="4374292"/>
                </a:cubicBezTo>
                <a:cubicBezTo>
                  <a:pt x="103529" y="4386649"/>
                  <a:pt x="93085" y="4397791"/>
                  <a:pt x="87054" y="4411362"/>
                </a:cubicBezTo>
                <a:cubicBezTo>
                  <a:pt x="76474" y="4435167"/>
                  <a:pt x="70578" y="4460789"/>
                  <a:pt x="62340" y="4485503"/>
                </a:cubicBezTo>
                <a:lnTo>
                  <a:pt x="49983" y="4522573"/>
                </a:lnTo>
                <a:cubicBezTo>
                  <a:pt x="45864" y="4555524"/>
                  <a:pt x="42676" y="4588605"/>
                  <a:pt x="37627" y="4621427"/>
                </a:cubicBezTo>
                <a:cubicBezTo>
                  <a:pt x="34433" y="4642185"/>
                  <a:pt x="28240" y="4662420"/>
                  <a:pt x="25270" y="4683211"/>
                </a:cubicBezTo>
                <a:cubicBezTo>
                  <a:pt x="11706" y="4778160"/>
                  <a:pt x="4467" y="4902169"/>
                  <a:pt x="556" y="4992130"/>
                </a:cubicBezTo>
                <a:cubicBezTo>
                  <a:pt x="-696" y="5020935"/>
                  <a:pt x="556" y="5049795"/>
                  <a:pt x="556" y="5078627"/>
                </a:cubicBezTo>
              </a:path>
            </a:pathLst>
          </a:custGeom>
          <a:noFill/>
          <a:ln w="444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6E6E74-860F-7869-9359-B24DB8E6D4F8}"/>
              </a:ext>
            </a:extLst>
          </p:cNvPr>
          <p:cNvSpPr txBox="1"/>
          <p:nvPr/>
        </p:nvSpPr>
        <p:spPr>
          <a:xfrm>
            <a:off x="3816986" y="5869459"/>
            <a:ext cx="7876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rotational landslides affecting rail corridor north of Seacliff, Otago. Toe of the landslide is uplifted at ~ 30 mm/yr with lateral rates of &gt; 50 mm/yr</a:t>
            </a:r>
          </a:p>
        </p:txBody>
      </p:sp>
    </p:spTree>
    <p:extLst>
      <p:ext uri="{BB962C8B-B14F-4D97-AF65-F5344CB8AC3E}">
        <p14:creationId xmlns:p14="http://schemas.microsoft.com/office/powerpoint/2010/main" val="28213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A77BD1B-FE5B-3999-368D-C2E43C3FA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199" y="66011"/>
            <a:ext cx="7269656" cy="45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NZ" sz="2800" b="1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C9200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3D displacements: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Remarkables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ski field access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14CF60-2B3F-F34D-7EDD-53BF4D747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6" y="616607"/>
            <a:ext cx="5754266" cy="55214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C8D821-C7EE-3FC0-8350-6A723A8F8A45}"/>
              </a:ext>
            </a:extLst>
          </p:cNvPr>
          <p:cNvSpPr txBox="1"/>
          <p:nvPr/>
        </p:nvSpPr>
        <p:spPr>
          <a:xfrm>
            <a:off x="115176" y="2837793"/>
            <a:ext cx="2207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FFFF00"/>
                </a:solidFill>
              </a:rPr>
              <a:t>Queenstown airport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513651-48B3-10A6-AA1F-4C8D30BF473B}"/>
              </a:ext>
            </a:extLst>
          </p:cNvPr>
          <p:cNvSpPr txBox="1"/>
          <p:nvPr/>
        </p:nvSpPr>
        <p:spPr>
          <a:xfrm>
            <a:off x="2558832" y="4409090"/>
            <a:ext cx="143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FFFF00"/>
                </a:solidFill>
              </a:rPr>
              <a:t>1500 m ASL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39AE5-4288-B03E-F0F0-1DDC3CCE2A97}"/>
              </a:ext>
            </a:extLst>
          </p:cNvPr>
          <p:cNvSpPr txBox="1"/>
          <p:nvPr/>
        </p:nvSpPr>
        <p:spPr>
          <a:xfrm rot="21021141">
            <a:off x="1873614" y="2318938"/>
            <a:ext cx="2940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Kawarau River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300 m ASL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8FA76D-908F-DAF8-6040-192D98D85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260" y="2743360"/>
            <a:ext cx="5875282" cy="40701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F4F2A7-AAF1-6856-B456-A1E300BDFCC8}"/>
              </a:ext>
            </a:extLst>
          </p:cNvPr>
          <p:cNvSpPr txBox="1"/>
          <p:nvPr/>
        </p:nvSpPr>
        <p:spPr>
          <a:xfrm>
            <a:off x="7066615" y="5522958"/>
            <a:ext cx="2207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FFFF00"/>
                </a:solidFill>
              </a:rPr>
              <a:t>Ski field access road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CDAA28-241A-72B2-23D8-D32821E6C8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999"/>
          <a:stretch/>
        </p:blipFill>
        <p:spPr>
          <a:xfrm>
            <a:off x="7916480" y="252248"/>
            <a:ext cx="4254062" cy="277021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E8B9877-4D71-EA0E-8616-891B7907E3A1}"/>
              </a:ext>
            </a:extLst>
          </p:cNvPr>
          <p:cNvSpPr/>
          <p:nvPr/>
        </p:nvSpPr>
        <p:spPr>
          <a:xfrm>
            <a:off x="9422674" y="4194751"/>
            <a:ext cx="155914" cy="1559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C2935E8-48C7-528A-0DA5-7AE4E8249482}"/>
              </a:ext>
            </a:extLst>
          </p:cNvPr>
          <p:cNvCxnSpPr/>
          <p:nvPr/>
        </p:nvCxnSpPr>
        <p:spPr>
          <a:xfrm flipH="1">
            <a:off x="9638862" y="3614824"/>
            <a:ext cx="809297" cy="441435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6CFC1F9-E58A-7197-86E0-2BE92AF3084D}"/>
              </a:ext>
            </a:extLst>
          </p:cNvPr>
          <p:cNvSpPr/>
          <p:nvPr/>
        </p:nvSpPr>
        <p:spPr>
          <a:xfrm>
            <a:off x="7914290" y="246257"/>
            <a:ext cx="4256252" cy="27702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0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8F9464-C6B0-4AD0-D597-EF09B536A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76" y="92263"/>
            <a:ext cx="9541477" cy="6500479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691CE132-775F-2C43-1D26-9ECEC7401654}"/>
              </a:ext>
            </a:extLst>
          </p:cNvPr>
          <p:cNvSpPr/>
          <p:nvPr/>
        </p:nvSpPr>
        <p:spPr>
          <a:xfrm>
            <a:off x="198916" y="1717591"/>
            <a:ext cx="6064469" cy="3914677"/>
          </a:xfrm>
          <a:custGeom>
            <a:avLst/>
            <a:gdLst>
              <a:gd name="connsiteX0" fmla="*/ 0 w 6421820"/>
              <a:gd name="connsiteY0" fmla="*/ 1355835 h 3121573"/>
              <a:gd name="connsiteX1" fmla="*/ 63062 w 6421820"/>
              <a:gd name="connsiteY1" fmla="*/ 1429407 h 3121573"/>
              <a:gd name="connsiteX2" fmla="*/ 94593 w 6421820"/>
              <a:gd name="connsiteY2" fmla="*/ 1450428 h 3121573"/>
              <a:gd name="connsiteX3" fmla="*/ 115613 w 6421820"/>
              <a:gd name="connsiteY3" fmla="*/ 1481959 h 3121573"/>
              <a:gd name="connsiteX4" fmla="*/ 178676 w 6421820"/>
              <a:gd name="connsiteY4" fmla="*/ 1524000 h 3121573"/>
              <a:gd name="connsiteX5" fmla="*/ 210207 w 6421820"/>
              <a:gd name="connsiteY5" fmla="*/ 1545021 h 3121573"/>
              <a:gd name="connsiteX6" fmla="*/ 283779 w 6421820"/>
              <a:gd name="connsiteY6" fmla="*/ 1566042 h 3121573"/>
              <a:gd name="connsiteX7" fmla="*/ 315310 w 6421820"/>
              <a:gd name="connsiteY7" fmla="*/ 1576552 h 3121573"/>
              <a:gd name="connsiteX8" fmla="*/ 357351 w 6421820"/>
              <a:gd name="connsiteY8" fmla="*/ 1587062 h 3121573"/>
              <a:gd name="connsiteX9" fmla="*/ 430924 w 6421820"/>
              <a:gd name="connsiteY9" fmla="*/ 1608083 h 3121573"/>
              <a:gd name="connsiteX10" fmla="*/ 504496 w 6421820"/>
              <a:gd name="connsiteY10" fmla="*/ 1618593 h 3121573"/>
              <a:gd name="connsiteX11" fmla="*/ 609600 w 6421820"/>
              <a:gd name="connsiteY11" fmla="*/ 1650124 h 3121573"/>
              <a:gd name="connsiteX12" fmla="*/ 704193 w 6421820"/>
              <a:gd name="connsiteY12" fmla="*/ 1660635 h 3121573"/>
              <a:gd name="connsiteX13" fmla="*/ 756745 w 6421820"/>
              <a:gd name="connsiteY13" fmla="*/ 1671145 h 3121573"/>
              <a:gd name="connsiteX14" fmla="*/ 1135117 w 6421820"/>
              <a:gd name="connsiteY14" fmla="*/ 1681656 h 3121573"/>
              <a:gd name="connsiteX15" fmla="*/ 1219200 w 6421820"/>
              <a:gd name="connsiteY15" fmla="*/ 1692166 h 3121573"/>
              <a:gd name="connsiteX16" fmla="*/ 1282262 w 6421820"/>
              <a:gd name="connsiteY16" fmla="*/ 1702676 h 3121573"/>
              <a:gd name="connsiteX17" fmla="*/ 1397876 w 6421820"/>
              <a:gd name="connsiteY17" fmla="*/ 1713187 h 3121573"/>
              <a:gd name="connsiteX18" fmla="*/ 1502979 w 6421820"/>
              <a:gd name="connsiteY18" fmla="*/ 1702676 h 3121573"/>
              <a:gd name="connsiteX19" fmla="*/ 1545020 w 6421820"/>
              <a:gd name="connsiteY19" fmla="*/ 1692166 h 3121573"/>
              <a:gd name="connsiteX20" fmla="*/ 1629103 w 6421820"/>
              <a:gd name="connsiteY20" fmla="*/ 1702676 h 3121573"/>
              <a:gd name="connsiteX21" fmla="*/ 1713186 w 6421820"/>
              <a:gd name="connsiteY21" fmla="*/ 1723697 h 3121573"/>
              <a:gd name="connsiteX22" fmla="*/ 1828800 w 6421820"/>
              <a:gd name="connsiteY22" fmla="*/ 1755228 h 3121573"/>
              <a:gd name="connsiteX23" fmla="*/ 1902372 w 6421820"/>
              <a:gd name="connsiteY23" fmla="*/ 1765738 h 3121573"/>
              <a:gd name="connsiteX24" fmla="*/ 1986455 w 6421820"/>
              <a:gd name="connsiteY24" fmla="*/ 1786759 h 3121573"/>
              <a:gd name="connsiteX25" fmla="*/ 2049517 w 6421820"/>
              <a:gd name="connsiteY25" fmla="*/ 1807780 h 3121573"/>
              <a:gd name="connsiteX26" fmla="*/ 2081048 w 6421820"/>
              <a:gd name="connsiteY26" fmla="*/ 1818290 h 3121573"/>
              <a:gd name="connsiteX27" fmla="*/ 2112579 w 6421820"/>
              <a:gd name="connsiteY27" fmla="*/ 1828800 h 3121573"/>
              <a:gd name="connsiteX28" fmla="*/ 2175641 w 6421820"/>
              <a:gd name="connsiteY28" fmla="*/ 1870842 h 3121573"/>
              <a:gd name="connsiteX29" fmla="*/ 2207172 w 6421820"/>
              <a:gd name="connsiteY29" fmla="*/ 1891862 h 3121573"/>
              <a:gd name="connsiteX30" fmla="*/ 2270234 w 6421820"/>
              <a:gd name="connsiteY30" fmla="*/ 1923393 h 3121573"/>
              <a:gd name="connsiteX31" fmla="*/ 2301765 w 6421820"/>
              <a:gd name="connsiteY31" fmla="*/ 1933904 h 3121573"/>
              <a:gd name="connsiteX32" fmla="*/ 2364827 w 6421820"/>
              <a:gd name="connsiteY32" fmla="*/ 1975945 h 3121573"/>
              <a:gd name="connsiteX33" fmla="*/ 2396358 w 6421820"/>
              <a:gd name="connsiteY33" fmla="*/ 1986456 h 3121573"/>
              <a:gd name="connsiteX34" fmla="*/ 2459420 w 6421820"/>
              <a:gd name="connsiteY34" fmla="*/ 2039007 h 3121573"/>
              <a:gd name="connsiteX35" fmla="*/ 2490951 w 6421820"/>
              <a:gd name="connsiteY35" fmla="*/ 2060028 h 3121573"/>
              <a:gd name="connsiteX36" fmla="*/ 2543503 w 6421820"/>
              <a:gd name="connsiteY36" fmla="*/ 2102069 h 3121573"/>
              <a:gd name="connsiteX37" fmla="*/ 2627586 w 6421820"/>
              <a:gd name="connsiteY37" fmla="*/ 2196662 h 3121573"/>
              <a:gd name="connsiteX38" fmla="*/ 2690648 w 6421820"/>
              <a:gd name="connsiteY38" fmla="*/ 2249214 h 3121573"/>
              <a:gd name="connsiteX39" fmla="*/ 2743200 w 6421820"/>
              <a:gd name="connsiteY39" fmla="*/ 2301766 h 3121573"/>
              <a:gd name="connsiteX40" fmla="*/ 2774731 w 6421820"/>
              <a:gd name="connsiteY40" fmla="*/ 2343807 h 3121573"/>
              <a:gd name="connsiteX41" fmla="*/ 2837793 w 6421820"/>
              <a:gd name="connsiteY41" fmla="*/ 2448911 h 3121573"/>
              <a:gd name="connsiteX42" fmla="*/ 2858813 w 6421820"/>
              <a:gd name="connsiteY42" fmla="*/ 2480442 h 3121573"/>
              <a:gd name="connsiteX43" fmla="*/ 2890345 w 6421820"/>
              <a:gd name="connsiteY43" fmla="*/ 2543504 h 3121573"/>
              <a:gd name="connsiteX44" fmla="*/ 2942896 w 6421820"/>
              <a:gd name="connsiteY44" fmla="*/ 2638097 h 3121573"/>
              <a:gd name="connsiteX45" fmla="*/ 2963917 w 6421820"/>
              <a:gd name="connsiteY45" fmla="*/ 2669628 h 3121573"/>
              <a:gd name="connsiteX46" fmla="*/ 2995448 w 6421820"/>
              <a:gd name="connsiteY46" fmla="*/ 2732690 h 3121573"/>
              <a:gd name="connsiteX47" fmla="*/ 3005958 w 6421820"/>
              <a:gd name="connsiteY47" fmla="*/ 2764221 h 3121573"/>
              <a:gd name="connsiteX48" fmla="*/ 3037489 w 6421820"/>
              <a:gd name="connsiteY48" fmla="*/ 2785242 h 3121573"/>
              <a:gd name="connsiteX49" fmla="*/ 3090041 w 6421820"/>
              <a:gd name="connsiteY49" fmla="*/ 2837793 h 3121573"/>
              <a:gd name="connsiteX50" fmla="*/ 3142593 w 6421820"/>
              <a:gd name="connsiteY50" fmla="*/ 2879835 h 3121573"/>
              <a:gd name="connsiteX51" fmla="*/ 3184634 w 6421820"/>
              <a:gd name="connsiteY51" fmla="*/ 2890345 h 3121573"/>
              <a:gd name="connsiteX52" fmla="*/ 3247696 w 6421820"/>
              <a:gd name="connsiteY52" fmla="*/ 2911366 h 3121573"/>
              <a:gd name="connsiteX53" fmla="*/ 3342289 w 6421820"/>
              <a:gd name="connsiteY53" fmla="*/ 2963918 h 3121573"/>
              <a:gd name="connsiteX54" fmla="*/ 3405351 w 6421820"/>
              <a:gd name="connsiteY54" fmla="*/ 3037490 h 3121573"/>
              <a:gd name="connsiteX55" fmla="*/ 3468413 w 6421820"/>
              <a:gd name="connsiteY55" fmla="*/ 3079531 h 3121573"/>
              <a:gd name="connsiteX56" fmla="*/ 3499945 w 6421820"/>
              <a:gd name="connsiteY56" fmla="*/ 3090042 h 3121573"/>
              <a:gd name="connsiteX57" fmla="*/ 3573517 w 6421820"/>
              <a:gd name="connsiteY57" fmla="*/ 3121573 h 3121573"/>
              <a:gd name="connsiteX58" fmla="*/ 3647089 w 6421820"/>
              <a:gd name="connsiteY58" fmla="*/ 3111062 h 3121573"/>
              <a:gd name="connsiteX59" fmla="*/ 3699641 w 6421820"/>
              <a:gd name="connsiteY59" fmla="*/ 3058511 h 3121573"/>
              <a:gd name="connsiteX60" fmla="*/ 3731172 w 6421820"/>
              <a:gd name="connsiteY60" fmla="*/ 3048000 h 3121573"/>
              <a:gd name="connsiteX61" fmla="*/ 3762703 w 6421820"/>
              <a:gd name="connsiteY61" fmla="*/ 3016469 h 3121573"/>
              <a:gd name="connsiteX62" fmla="*/ 3773213 w 6421820"/>
              <a:gd name="connsiteY62" fmla="*/ 2984938 h 3121573"/>
              <a:gd name="connsiteX63" fmla="*/ 3836276 w 6421820"/>
              <a:gd name="connsiteY63" fmla="*/ 2942897 h 3121573"/>
              <a:gd name="connsiteX64" fmla="*/ 3909848 w 6421820"/>
              <a:gd name="connsiteY64" fmla="*/ 2900856 h 3121573"/>
              <a:gd name="connsiteX65" fmla="*/ 4099034 w 6421820"/>
              <a:gd name="connsiteY65" fmla="*/ 2879835 h 3121573"/>
              <a:gd name="connsiteX66" fmla="*/ 4162096 w 6421820"/>
              <a:gd name="connsiteY66" fmla="*/ 2858814 h 3121573"/>
              <a:gd name="connsiteX67" fmla="*/ 4225158 w 6421820"/>
              <a:gd name="connsiteY67" fmla="*/ 2827283 h 3121573"/>
              <a:gd name="connsiteX68" fmla="*/ 4309241 w 6421820"/>
              <a:gd name="connsiteY68" fmla="*/ 2795752 h 3121573"/>
              <a:gd name="connsiteX69" fmla="*/ 4340772 w 6421820"/>
              <a:gd name="connsiteY69" fmla="*/ 2774731 h 3121573"/>
              <a:gd name="connsiteX70" fmla="*/ 4372303 w 6421820"/>
              <a:gd name="connsiteY70" fmla="*/ 2764221 h 3121573"/>
              <a:gd name="connsiteX71" fmla="*/ 4403834 w 6421820"/>
              <a:gd name="connsiteY71" fmla="*/ 2732690 h 3121573"/>
              <a:gd name="connsiteX72" fmla="*/ 4435365 w 6421820"/>
              <a:gd name="connsiteY72" fmla="*/ 2722180 h 3121573"/>
              <a:gd name="connsiteX73" fmla="*/ 4529958 w 6421820"/>
              <a:gd name="connsiteY73" fmla="*/ 2648607 h 3121573"/>
              <a:gd name="connsiteX74" fmla="*/ 4550979 w 6421820"/>
              <a:gd name="connsiteY74" fmla="*/ 2617076 h 3121573"/>
              <a:gd name="connsiteX75" fmla="*/ 4614041 w 6421820"/>
              <a:gd name="connsiteY75" fmla="*/ 2575035 h 3121573"/>
              <a:gd name="connsiteX76" fmla="*/ 4624551 w 6421820"/>
              <a:gd name="connsiteY76" fmla="*/ 2543504 h 3121573"/>
              <a:gd name="connsiteX77" fmla="*/ 4656082 w 6421820"/>
              <a:gd name="connsiteY77" fmla="*/ 2522483 h 3121573"/>
              <a:gd name="connsiteX78" fmla="*/ 4677103 w 6421820"/>
              <a:gd name="connsiteY78" fmla="*/ 2490952 h 3121573"/>
              <a:gd name="connsiteX79" fmla="*/ 4719145 w 6421820"/>
              <a:gd name="connsiteY79" fmla="*/ 2364828 h 3121573"/>
              <a:gd name="connsiteX80" fmla="*/ 4729655 w 6421820"/>
              <a:gd name="connsiteY80" fmla="*/ 2333297 h 3121573"/>
              <a:gd name="connsiteX81" fmla="*/ 4750676 w 6421820"/>
              <a:gd name="connsiteY81" fmla="*/ 2301766 h 3121573"/>
              <a:gd name="connsiteX82" fmla="*/ 4782207 w 6421820"/>
              <a:gd name="connsiteY82" fmla="*/ 2186152 h 3121573"/>
              <a:gd name="connsiteX83" fmla="*/ 4792717 w 6421820"/>
              <a:gd name="connsiteY83" fmla="*/ 2123090 h 3121573"/>
              <a:gd name="connsiteX84" fmla="*/ 4813738 w 6421820"/>
              <a:gd name="connsiteY84" fmla="*/ 2060028 h 3121573"/>
              <a:gd name="connsiteX85" fmla="*/ 4824248 w 6421820"/>
              <a:gd name="connsiteY85" fmla="*/ 2028497 h 3121573"/>
              <a:gd name="connsiteX86" fmla="*/ 4834758 w 6421820"/>
              <a:gd name="connsiteY86" fmla="*/ 1933904 h 3121573"/>
              <a:gd name="connsiteX87" fmla="*/ 4845269 w 6421820"/>
              <a:gd name="connsiteY87" fmla="*/ 1828800 h 3121573"/>
              <a:gd name="connsiteX88" fmla="*/ 4866289 w 6421820"/>
              <a:gd name="connsiteY88" fmla="*/ 1765738 h 3121573"/>
              <a:gd name="connsiteX89" fmla="*/ 4876800 w 6421820"/>
              <a:gd name="connsiteY89" fmla="*/ 1734207 h 3121573"/>
              <a:gd name="connsiteX90" fmla="*/ 4929351 w 6421820"/>
              <a:gd name="connsiteY90" fmla="*/ 1671145 h 3121573"/>
              <a:gd name="connsiteX91" fmla="*/ 4981903 w 6421820"/>
              <a:gd name="connsiteY91" fmla="*/ 1618593 h 3121573"/>
              <a:gd name="connsiteX92" fmla="*/ 5023945 w 6421820"/>
              <a:gd name="connsiteY92" fmla="*/ 1555531 h 3121573"/>
              <a:gd name="connsiteX93" fmla="*/ 5065986 w 6421820"/>
              <a:gd name="connsiteY93" fmla="*/ 1492469 h 3121573"/>
              <a:gd name="connsiteX94" fmla="*/ 5087007 w 6421820"/>
              <a:gd name="connsiteY94" fmla="*/ 1460938 h 3121573"/>
              <a:gd name="connsiteX95" fmla="*/ 5150069 w 6421820"/>
              <a:gd name="connsiteY95" fmla="*/ 1408387 h 3121573"/>
              <a:gd name="connsiteX96" fmla="*/ 5192110 w 6421820"/>
              <a:gd name="connsiteY96" fmla="*/ 1345324 h 3121573"/>
              <a:gd name="connsiteX97" fmla="*/ 5213131 w 6421820"/>
              <a:gd name="connsiteY97" fmla="*/ 1313793 h 3121573"/>
              <a:gd name="connsiteX98" fmla="*/ 5265682 w 6421820"/>
              <a:gd name="connsiteY98" fmla="*/ 1208690 h 3121573"/>
              <a:gd name="connsiteX99" fmla="*/ 5328745 w 6421820"/>
              <a:gd name="connsiteY99" fmla="*/ 1166649 h 3121573"/>
              <a:gd name="connsiteX100" fmla="*/ 5370786 w 6421820"/>
              <a:gd name="connsiteY100" fmla="*/ 1103587 h 3121573"/>
              <a:gd name="connsiteX101" fmla="*/ 5391807 w 6421820"/>
              <a:gd name="connsiteY101" fmla="*/ 1072056 h 3121573"/>
              <a:gd name="connsiteX102" fmla="*/ 5444358 w 6421820"/>
              <a:gd name="connsiteY102" fmla="*/ 1008993 h 3121573"/>
              <a:gd name="connsiteX103" fmla="*/ 5465379 w 6421820"/>
              <a:gd name="connsiteY103" fmla="*/ 935421 h 3121573"/>
              <a:gd name="connsiteX104" fmla="*/ 5486400 w 6421820"/>
              <a:gd name="connsiteY104" fmla="*/ 903890 h 3121573"/>
              <a:gd name="connsiteX105" fmla="*/ 5549462 w 6421820"/>
              <a:gd name="connsiteY105" fmla="*/ 861849 h 3121573"/>
              <a:gd name="connsiteX106" fmla="*/ 5591503 w 6421820"/>
              <a:gd name="connsiteY106" fmla="*/ 809297 h 3121573"/>
              <a:gd name="connsiteX107" fmla="*/ 5633545 w 6421820"/>
              <a:gd name="connsiteY107" fmla="*/ 756745 h 3121573"/>
              <a:gd name="connsiteX108" fmla="*/ 5707117 w 6421820"/>
              <a:gd name="connsiteY108" fmla="*/ 672662 h 3121573"/>
              <a:gd name="connsiteX109" fmla="*/ 5791200 w 6421820"/>
              <a:gd name="connsiteY109" fmla="*/ 546538 h 3121573"/>
              <a:gd name="connsiteX110" fmla="*/ 5812220 w 6421820"/>
              <a:gd name="connsiteY110" fmla="*/ 515007 h 3121573"/>
              <a:gd name="connsiteX111" fmla="*/ 5875282 w 6421820"/>
              <a:gd name="connsiteY111" fmla="*/ 483476 h 3121573"/>
              <a:gd name="connsiteX112" fmla="*/ 5938345 w 6421820"/>
              <a:gd name="connsiteY112" fmla="*/ 430924 h 3121573"/>
              <a:gd name="connsiteX113" fmla="*/ 6001407 w 6421820"/>
              <a:gd name="connsiteY113" fmla="*/ 388883 h 3121573"/>
              <a:gd name="connsiteX114" fmla="*/ 6096000 w 6421820"/>
              <a:gd name="connsiteY114" fmla="*/ 315311 h 3121573"/>
              <a:gd name="connsiteX115" fmla="*/ 6127531 w 6421820"/>
              <a:gd name="connsiteY115" fmla="*/ 294290 h 3121573"/>
              <a:gd name="connsiteX116" fmla="*/ 6148551 w 6421820"/>
              <a:gd name="connsiteY116" fmla="*/ 262759 h 3121573"/>
              <a:gd name="connsiteX117" fmla="*/ 6180082 w 6421820"/>
              <a:gd name="connsiteY117" fmla="*/ 241738 h 3121573"/>
              <a:gd name="connsiteX118" fmla="*/ 6190593 w 6421820"/>
              <a:gd name="connsiteY118" fmla="*/ 210207 h 3121573"/>
              <a:gd name="connsiteX119" fmla="*/ 6253655 w 6421820"/>
              <a:gd name="connsiteY119" fmla="*/ 157656 h 3121573"/>
              <a:gd name="connsiteX120" fmla="*/ 6274676 w 6421820"/>
              <a:gd name="connsiteY120" fmla="*/ 126124 h 3121573"/>
              <a:gd name="connsiteX121" fmla="*/ 6337738 w 6421820"/>
              <a:gd name="connsiteY121" fmla="*/ 73573 h 3121573"/>
              <a:gd name="connsiteX122" fmla="*/ 6358758 w 6421820"/>
              <a:gd name="connsiteY122" fmla="*/ 42042 h 3121573"/>
              <a:gd name="connsiteX123" fmla="*/ 6421820 w 6421820"/>
              <a:gd name="connsiteY123" fmla="*/ 10511 h 3121573"/>
              <a:gd name="connsiteX124" fmla="*/ 6421820 w 6421820"/>
              <a:gd name="connsiteY124" fmla="*/ 0 h 3121573"/>
              <a:gd name="connsiteX0" fmla="*/ 0 w 6358758"/>
              <a:gd name="connsiteY0" fmla="*/ 1429407 h 3121573"/>
              <a:gd name="connsiteX1" fmla="*/ 31531 w 6358758"/>
              <a:gd name="connsiteY1" fmla="*/ 1450428 h 3121573"/>
              <a:gd name="connsiteX2" fmla="*/ 52551 w 6358758"/>
              <a:gd name="connsiteY2" fmla="*/ 1481959 h 3121573"/>
              <a:gd name="connsiteX3" fmla="*/ 115614 w 6358758"/>
              <a:gd name="connsiteY3" fmla="*/ 1524000 h 3121573"/>
              <a:gd name="connsiteX4" fmla="*/ 147145 w 6358758"/>
              <a:gd name="connsiteY4" fmla="*/ 1545021 h 3121573"/>
              <a:gd name="connsiteX5" fmla="*/ 220717 w 6358758"/>
              <a:gd name="connsiteY5" fmla="*/ 1566042 h 3121573"/>
              <a:gd name="connsiteX6" fmla="*/ 252248 w 6358758"/>
              <a:gd name="connsiteY6" fmla="*/ 1576552 h 3121573"/>
              <a:gd name="connsiteX7" fmla="*/ 294289 w 6358758"/>
              <a:gd name="connsiteY7" fmla="*/ 1587062 h 3121573"/>
              <a:gd name="connsiteX8" fmla="*/ 367862 w 6358758"/>
              <a:gd name="connsiteY8" fmla="*/ 1608083 h 3121573"/>
              <a:gd name="connsiteX9" fmla="*/ 441434 w 6358758"/>
              <a:gd name="connsiteY9" fmla="*/ 1618593 h 3121573"/>
              <a:gd name="connsiteX10" fmla="*/ 546538 w 6358758"/>
              <a:gd name="connsiteY10" fmla="*/ 1650124 h 3121573"/>
              <a:gd name="connsiteX11" fmla="*/ 641131 w 6358758"/>
              <a:gd name="connsiteY11" fmla="*/ 1660635 h 3121573"/>
              <a:gd name="connsiteX12" fmla="*/ 693683 w 6358758"/>
              <a:gd name="connsiteY12" fmla="*/ 1671145 h 3121573"/>
              <a:gd name="connsiteX13" fmla="*/ 1072055 w 6358758"/>
              <a:gd name="connsiteY13" fmla="*/ 1681656 h 3121573"/>
              <a:gd name="connsiteX14" fmla="*/ 1156138 w 6358758"/>
              <a:gd name="connsiteY14" fmla="*/ 1692166 h 3121573"/>
              <a:gd name="connsiteX15" fmla="*/ 1219200 w 6358758"/>
              <a:gd name="connsiteY15" fmla="*/ 1702676 h 3121573"/>
              <a:gd name="connsiteX16" fmla="*/ 1334814 w 6358758"/>
              <a:gd name="connsiteY16" fmla="*/ 1713187 h 3121573"/>
              <a:gd name="connsiteX17" fmla="*/ 1439917 w 6358758"/>
              <a:gd name="connsiteY17" fmla="*/ 1702676 h 3121573"/>
              <a:gd name="connsiteX18" fmla="*/ 1481958 w 6358758"/>
              <a:gd name="connsiteY18" fmla="*/ 1692166 h 3121573"/>
              <a:gd name="connsiteX19" fmla="*/ 1566041 w 6358758"/>
              <a:gd name="connsiteY19" fmla="*/ 1702676 h 3121573"/>
              <a:gd name="connsiteX20" fmla="*/ 1650124 w 6358758"/>
              <a:gd name="connsiteY20" fmla="*/ 1723697 h 3121573"/>
              <a:gd name="connsiteX21" fmla="*/ 1765738 w 6358758"/>
              <a:gd name="connsiteY21" fmla="*/ 1755228 h 3121573"/>
              <a:gd name="connsiteX22" fmla="*/ 1839310 w 6358758"/>
              <a:gd name="connsiteY22" fmla="*/ 1765738 h 3121573"/>
              <a:gd name="connsiteX23" fmla="*/ 1923393 w 6358758"/>
              <a:gd name="connsiteY23" fmla="*/ 1786759 h 3121573"/>
              <a:gd name="connsiteX24" fmla="*/ 1986455 w 6358758"/>
              <a:gd name="connsiteY24" fmla="*/ 1807780 h 3121573"/>
              <a:gd name="connsiteX25" fmla="*/ 2017986 w 6358758"/>
              <a:gd name="connsiteY25" fmla="*/ 1818290 h 3121573"/>
              <a:gd name="connsiteX26" fmla="*/ 2049517 w 6358758"/>
              <a:gd name="connsiteY26" fmla="*/ 1828800 h 3121573"/>
              <a:gd name="connsiteX27" fmla="*/ 2112579 w 6358758"/>
              <a:gd name="connsiteY27" fmla="*/ 1870842 h 3121573"/>
              <a:gd name="connsiteX28" fmla="*/ 2144110 w 6358758"/>
              <a:gd name="connsiteY28" fmla="*/ 1891862 h 3121573"/>
              <a:gd name="connsiteX29" fmla="*/ 2207172 w 6358758"/>
              <a:gd name="connsiteY29" fmla="*/ 1923393 h 3121573"/>
              <a:gd name="connsiteX30" fmla="*/ 2238703 w 6358758"/>
              <a:gd name="connsiteY30" fmla="*/ 1933904 h 3121573"/>
              <a:gd name="connsiteX31" fmla="*/ 2301765 w 6358758"/>
              <a:gd name="connsiteY31" fmla="*/ 1975945 h 3121573"/>
              <a:gd name="connsiteX32" fmla="*/ 2333296 w 6358758"/>
              <a:gd name="connsiteY32" fmla="*/ 1986456 h 3121573"/>
              <a:gd name="connsiteX33" fmla="*/ 2396358 w 6358758"/>
              <a:gd name="connsiteY33" fmla="*/ 2039007 h 3121573"/>
              <a:gd name="connsiteX34" fmla="*/ 2427889 w 6358758"/>
              <a:gd name="connsiteY34" fmla="*/ 2060028 h 3121573"/>
              <a:gd name="connsiteX35" fmla="*/ 2480441 w 6358758"/>
              <a:gd name="connsiteY35" fmla="*/ 2102069 h 3121573"/>
              <a:gd name="connsiteX36" fmla="*/ 2564524 w 6358758"/>
              <a:gd name="connsiteY36" fmla="*/ 2196662 h 3121573"/>
              <a:gd name="connsiteX37" fmla="*/ 2627586 w 6358758"/>
              <a:gd name="connsiteY37" fmla="*/ 2249214 h 3121573"/>
              <a:gd name="connsiteX38" fmla="*/ 2680138 w 6358758"/>
              <a:gd name="connsiteY38" fmla="*/ 2301766 h 3121573"/>
              <a:gd name="connsiteX39" fmla="*/ 2711669 w 6358758"/>
              <a:gd name="connsiteY39" fmla="*/ 2343807 h 3121573"/>
              <a:gd name="connsiteX40" fmla="*/ 2774731 w 6358758"/>
              <a:gd name="connsiteY40" fmla="*/ 2448911 h 3121573"/>
              <a:gd name="connsiteX41" fmla="*/ 2795751 w 6358758"/>
              <a:gd name="connsiteY41" fmla="*/ 2480442 h 3121573"/>
              <a:gd name="connsiteX42" fmla="*/ 2827283 w 6358758"/>
              <a:gd name="connsiteY42" fmla="*/ 2543504 h 3121573"/>
              <a:gd name="connsiteX43" fmla="*/ 2879834 w 6358758"/>
              <a:gd name="connsiteY43" fmla="*/ 2638097 h 3121573"/>
              <a:gd name="connsiteX44" fmla="*/ 2900855 w 6358758"/>
              <a:gd name="connsiteY44" fmla="*/ 2669628 h 3121573"/>
              <a:gd name="connsiteX45" fmla="*/ 2932386 w 6358758"/>
              <a:gd name="connsiteY45" fmla="*/ 2732690 h 3121573"/>
              <a:gd name="connsiteX46" fmla="*/ 2942896 w 6358758"/>
              <a:gd name="connsiteY46" fmla="*/ 2764221 h 3121573"/>
              <a:gd name="connsiteX47" fmla="*/ 2974427 w 6358758"/>
              <a:gd name="connsiteY47" fmla="*/ 2785242 h 3121573"/>
              <a:gd name="connsiteX48" fmla="*/ 3026979 w 6358758"/>
              <a:gd name="connsiteY48" fmla="*/ 2837793 h 3121573"/>
              <a:gd name="connsiteX49" fmla="*/ 3079531 w 6358758"/>
              <a:gd name="connsiteY49" fmla="*/ 2879835 h 3121573"/>
              <a:gd name="connsiteX50" fmla="*/ 3121572 w 6358758"/>
              <a:gd name="connsiteY50" fmla="*/ 2890345 h 3121573"/>
              <a:gd name="connsiteX51" fmla="*/ 3184634 w 6358758"/>
              <a:gd name="connsiteY51" fmla="*/ 2911366 h 3121573"/>
              <a:gd name="connsiteX52" fmla="*/ 3279227 w 6358758"/>
              <a:gd name="connsiteY52" fmla="*/ 2963918 h 3121573"/>
              <a:gd name="connsiteX53" fmla="*/ 3342289 w 6358758"/>
              <a:gd name="connsiteY53" fmla="*/ 3037490 h 3121573"/>
              <a:gd name="connsiteX54" fmla="*/ 3405351 w 6358758"/>
              <a:gd name="connsiteY54" fmla="*/ 3079531 h 3121573"/>
              <a:gd name="connsiteX55" fmla="*/ 3436883 w 6358758"/>
              <a:gd name="connsiteY55" fmla="*/ 3090042 h 3121573"/>
              <a:gd name="connsiteX56" fmla="*/ 3510455 w 6358758"/>
              <a:gd name="connsiteY56" fmla="*/ 3121573 h 3121573"/>
              <a:gd name="connsiteX57" fmla="*/ 3584027 w 6358758"/>
              <a:gd name="connsiteY57" fmla="*/ 3111062 h 3121573"/>
              <a:gd name="connsiteX58" fmla="*/ 3636579 w 6358758"/>
              <a:gd name="connsiteY58" fmla="*/ 3058511 h 3121573"/>
              <a:gd name="connsiteX59" fmla="*/ 3668110 w 6358758"/>
              <a:gd name="connsiteY59" fmla="*/ 3048000 h 3121573"/>
              <a:gd name="connsiteX60" fmla="*/ 3699641 w 6358758"/>
              <a:gd name="connsiteY60" fmla="*/ 3016469 h 3121573"/>
              <a:gd name="connsiteX61" fmla="*/ 3710151 w 6358758"/>
              <a:gd name="connsiteY61" fmla="*/ 2984938 h 3121573"/>
              <a:gd name="connsiteX62" fmla="*/ 3773214 w 6358758"/>
              <a:gd name="connsiteY62" fmla="*/ 2942897 h 3121573"/>
              <a:gd name="connsiteX63" fmla="*/ 3846786 w 6358758"/>
              <a:gd name="connsiteY63" fmla="*/ 2900856 h 3121573"/>
              <a:gd name="connsiteX64" fmla="*/ 4035972 w 6358758"/>
              <a:gd name="connsiteY64" fmla="*/ 2879835 h 3121573"/>
              <a:gd name="connsiteX65" fmla="*/ 4099034 w 6358758"/>
              <a:gd name="connsiteY65" fmla="*/ 2858814 h 3121573"/>
              <a:gd name="connsiteX66" fmla="*/ 4162096 w 6358758"/>
              <a:gd name="connsiteY66" fmla="*/ 2827283 h 3121573"/>
              <a:gd name="connsiteX67" fmla="*/ 4246179 w 6358758"/>
              <a:gd name="connsiteY67" fmla="*/ 2795752 h 3121573"/>
              <a:gd name="connsiteX68" fmla="*/ 4277710 w 6358758"/>
              <a:gd name="connsiteY68" fmla="*/ 2774731 h 3121573"/>
              <a:gd name="connsiteX69" fmla="*/ 4309241 w 6358758"/>
              <a:gd name="connsiteY69" fmla="*/ 2764221 h 3121573"/>
              <a:gd name="connsiteX70" fmla="*/ 4340772 w 6358758"/>
              <a:gd name="connsiteY70" fmla="*/ 2732690 h 3121573"/>
              <a:gd name="connsiteX71" fmla="*/ 4372303 w 6358758"/>
              <a:gd name="connsiteY71" fmla="*/ 2722180 h 3121573"/>
              <a:gd name="connsiteX72" fmla="*/ 4466896 w 6358758"/>
              <a:gd name="connsiteY72" fmla="*/ 2648607 h 3121573"/>
              <a:gd name="connsiteX73" fmla="*/ 4487917 w 6358758"/>
              <a:gd name="connsiteY73" fmla="*/ 2617076 h 3121573"/>
              <a:gd name="connsiteX74" fmla="*/ 4550979 w 6358758"/>
              <a:gd name="connsiteY74" fmla="*/ 2575035 h 3121573"/>
              <a:gd name="connsiteX75" fmla="*/ 4561489 w 6358758"/>
              <a:gd name="connsiteY75" fmla="*/ 2543504 h 3121573"/>
              <a:gd name="connsiteX76" fmla="*/ 4593020 w 6358758"/>
              <a:gd name="connsiteY76" fmla="*/ 2522483 h 3121573"/>
              <a:gd name="connsiteX77" fmla="*/ 4614041 w 6358758"/>
              <a:gd name="connsiteY77" fmla="*/ 2490952 h 3121573"/>
              <a:gd name="connsiteX78" fmla="*/ 4656083 w 6358758"/>
              <a:gd name="connsiteY78" fmla="*/ 2364828 h 3121573"/>
              <a:gd name="connsiteX79" fmla="*/ 4666593 w 6358758"/>
              <a:gd name="connsiteY79" fmla="*/ 2333297 h 3121573"/>
              <a:gd name="connsiteX80" fmla="*/ 4687614 w 6358758"/>
              <a:gd name="connsiteY80" fmla="*/ 2301766 h 3121573"/>
              <a:gd name="connsiteX81" fmla="*/ 4719145 w 6358758"/>
              <a:gd name="connsiteY81" fmla="*/ 2186152 h 3121573"/>
              <a:gd name="connsiteX82" fmla="*/ 4729655 w 6358758"/>
              <a:gd name="connsiteY82" fmla="*/ 2123090 h 3121573"/>
              <a:gd name="connsiteX83" fmla="*/ 4750676 w 6358758"/>
              <a:gd name="connsiteY83" fmla="*/ 2060028 h 3121573"/>
              <a:gd name="connsiteX84" fmla="*/ 4761186 w 6358758"/>
              <a:gd name="connsiteY84" fmla="*/ 2028497 h 3121573"/>
              <a:gd name="connsiteX85" fmla="*/ 4771696 w 6358758"/>
              <a:gd name="connsiteY85" fmla="*/ 1933904 h 3121573"/>
              <a:gd name="connsiteX86" fmla="*/ 4782207 w 6358758"/>
              <a:gd name="connsiteY86" fmla="*/ 1828800 h 3121573"/>
              <a:gd name="connsiteX87" fmla="*/ 4803227 w 6358758"/>
              <a:gd name="connsiteY87" fmla="*/ 1765738 h 3121573"/>
              <a:gd name="connsiteX88" fmla="*/ 4813738 w 6358758"/>
              <a:gd name="connsiteY88" fmla="*/ 1734207 h 3121573"/>
              <a:gd name="connsiteX89" fmla="*/ 4866289 w 6358758"/>
              <a:gd name="connsiteY89" fmla="*/ 1671145 h 3121573"/>
              <a:gd name="connsiteX90" fmla="*/ 4918841 w 6358758"/>
              <a:gd name="connsiteY90" fmla="*/ 1618593 h 3121573"/>
              <a:gd name="connsiteX91" fmla="*/ 4960883 w 6358758"/>
              <a:gd name="connsiteY91" fmla="*/ 1555531 h 3121573"/>
              <a:gd name="connsiteX92" fmla="*/ 5002924 w 6358758"/>
              <a:gd name="connsiteY92" fmla="*/ 1492469 h 3121573"/>
              <a:gd name="connsiteX93" fmla="*/ 5023945 w 6358758"/>
              <a:gd name="connsiteY93" fmla="*/ 1460938 h 3121573"/>
              <a:gd name="connsiteX94" fmla="*/ 5087007 w 6358758"/>
              <a:gd name="connsiteY94" fmla="*/ 1408387 h 3121573"/>
              <a:gd name="connsiteX95" fmla="*/ 5129048 w 6358758"/>
              <a:gd name="connsiteY95" fmla="*/ 1345324 h 3121573"/>
              <a:gd name="connsiteX96" fmla="*/ 5150069 w 6358758"/>
              <a:gd name="connsiteY96" fmla="*/ 1313793 h 3121573"/>
              <a:gd name="connsiteX97" fmla="*/ 5202620 w 6358758"/>
              <a:gd name="connsiteY97" fmla="*/ 1208690 h 3121573"/>
              <a:gd name="connsiteX98" fmla="*/ 5265683 w 6358758"/>
              <a:gd name="connsiteY98" fmla="*/ 1166649 h 3121573"/>
              <a:gd name="connsiteX99" fmla="*/ 5307724 w 6358758"/>
              <a:gd name="connsiteY99" fmla="*/ 1103587 h 3121573"/>
              <a:gd name="connsiteX100" fmla="*/ 5328745 w 6358758"/>
              <a:gd name="connsiteY100" fmla="*/ 1072056 h 3121573"/>
              <a:gd name="connsiteX101" fmla="*/ 5381296 w 6358758"/>
              <a:gd name="connsiteY101" fmla="*/ 1008993 h 3121573"/>
              <a:gd name="connsiteX102" fmla="*/ 5402317 w 6358758"/>
              <a:gd name="connsiteY102" fmla="*/ 935421 h 3121573"/>
              <a:gd name="connsiteX103" fmla="*/ 5423338 w 6358758"/>
              <a:gd name="connsiteY103" fmla="*/ 903890 h 3121573"/>
              <a:gd name="connsiteX104" fmla="*/ 5486400 w 6358758"/>
              <a:gd name="connsiteY104" fmla="*/ 861849 h 3121573"/>
              <a:gd name="connsiteX105" fmla="*/ 5528441 w 6358758"/>
              <a:gd name="connsiteY105" fmla="*/ 809297 h 3121573"/>
              <a:gd name="connsiteX106" fmla="*/ 5570483 w 6358758"/>
              <a:gd name="connsiteY106" fmla="*/ 756745 h 3121573"/>
              <a:gd name="connsiteX107" fmla="*/ 5644055 w 6358758"/>
              <a:gd name="connsiteY107" fmla="*/ 672662 h 3121573"/>
              <a:gd name="connsiteX108" fmla="*/ 5728138 w 6358758"/>
              <a:gd name="connsiteY108" fmla="*/ 546538 h 3121573"/>
              <a:gd name="connsiteX109" fmla="*/ 5749158 w 6358758"/>
              <a:gd name="connsiteY109" fmla="*/ 515007 h 3121573"/>
              <a:gd name="connsiteX110" fmla="*/ 5812220 w 6358758"/>
              <a:gd name="connsiteY110" fmla="*/ 483476 h 3121573"/>
              <a:gd name="connsiteX111" fmla="*/ 5875283 w 6358758"/>
              <a:gd name="connsiteY111" fmla="*/ 430924 h 3121573"/>
              <a:gd name="connsiteX112" fmla="*/ 5938345 w 6358758"/>
              <a:gd name="connsiteY112" fmla="*/ 388883 h 3121573"/>
              <a:gd name="connsiteX113" fmla="*/ 6032938 w 6358758"/>
              <a:gd name="connsiteY113" fmla="*/ 315311 h 3121573"/>
              <a:gd name="connsiteX114" fmla="*/ 6064469 w 6358758"/>
              <a:gd name="connsiteY114" fmla="*/ 294290 h 3121573"/>
              <a:gd name="connsiteX115" fmla="*/ 6085489 w 6358758"/>
              <a:gd name="connsiteY115" fmla="*/ 262759 h 3121573"/>
              <a:gd name="connsiteX116" fmla="*/ 6117020 w 6358758"/>
              <a:gd name="connsiteY116" fmla="*/ 241738 h 3121573"/>
              <a:gd name="connsiteX117" fmla="*/ 6127531 w 6358758"/>
              <a:gd name="connsiteY117" fmla="*/ 210207 h 3121573"/>
              <a:gd name="connsiteX118" fmla="*/ 6190593 w 6358758"/>
              <a:gd name="connsiteY118" fmla="*/ 157656 h 3121573"/>
              <a:gd name="connsiteX119" fmla="*/ 6211614 w 6358758"/>
              <a:gd name="connsiteY119" fmla="*/ 126124 h 3121573"/>
              <a:gd name="connsiteX120" fmla="*/ 6274676 w 6358758"/>
              <a:gd name="connsiteY120" fmla="*/ 73573 h 3121573"/>
              <a:gd name="connsiteX121" fmla="*/ 6295696 w 6358758"/>
              <a:gd name="connsiteY121" fmla="*/ 42042 h 3121573"/>
              <a:gd name="connsiteX122" fmla="*/ 6358758 w 6358758"/>
              <a:gd name="connsiteY122" fmla="*/ 10511 h 3121573"/>
              <a:gd name="connsiteX123" fmla="*/ 6358758 w 6358758"/>
              <a:gd name="connsiteY123" fmla="*/ 0 h 3121573"/>
              <a:gd name="connsiteX0" fmla="*/ 0 w 6358758"/>
              <a:gd name="connsiteY0" fmla="*/ 1429407 h 3121573"/>
              <a:gd name="connsiteX1" fmla="*/ 52551 w 6358758"/>
              <a:gd name="connsiteY1" fmla="*/ 1481959 h 3121573"/>
              <a:gd name="connsiteX2" fmla="*/ 115614 w 6358758"/>
              <a:gd name="connsiteY2" fmla="*/ 1524000 h 3121573"/>
              <a:gd name="connsiteX3" fmla="*/ 147145 w 6358758"/>
              <a:gd name="connsiteY3" fmla="*/ 1545021 h 3121573"/>
              <a:gd name="connsiteX4" fmla="*/ 220717 w 6358758"/>
              <a:gd name="connsiteY4" fmla="*/ 1566042 h 3121573"/>
              <a:gd name="connsiteX5" fmla="*/ 252248 w 6358758"/>
              <a:gd name="connsiteY5" fmla="*/ 1576552 h 3121573"/>
              <a:gd name="connsiteX6" fmla="*/ 294289 w 6358758"/>
              <a:gd name="connsiteY6" fmla="*/ 1587062 h 3121573"/>
              <a:gd name="connsiteX7" fmla="*/ 367862 w 6358758"/>
              <a:gd name="connsiteY7" fmla="*/ 1608083 h 3121573"/>
              <a:gd name="connsiteX8" fmla="*/ 441434 w 6358758"/>
              <a:gd name="connsiteY8" fmla="*/ 1618593 h 3121573"/>
              <a:gd name="connsiteX9" fmla="*/ 546538 w 6358758"/>
              <a:gd name="connsiteY9" fmla="*/ 1650124 h 3121573"/>
              <a:gd name="connsiteX10" fmla="*/ 641131 w 6358758"/>
              <a:gd name="connsiteY10" fmla="*/ 1660635 h 3121573"/>
              <a:gd name="connsiteX11" fmla="*/ 693683 w 6358758"/>
              <a:gd name="connsiteY11" fmla="*/ 1671145 h 3121573"/>
              <a:gd name="connsiteX12" fmla="*/ 1072055 w 6358758"/>
              <a:gd name="connsiteY12" fmla="*/ 1681656 h 3121573"/>
              <a:gd name="connsiteX13" fmla="*/ 1156138 w 6358758"/>
              <a:gd name="connsiteY13" fmla="*/ 1692166 h 3121573"/>
              <a:gd name="connsiteX14" fmla="*/ 1219200 w 6358758"/>
              <a:gd name="connsiteY14" fmla="*/ 1702676 h 3121573"/>
              <a:gd name="connsiteX15" fmla="*/ 1334814 w 6358758"/>
              <a:gd name="connsiteY15" fmla="*/ 1713187 h 3121573"/>
              <a:gd name="connsiteX16" fmla="*/ 1439917 w 6358758"/>
              <a:gd name="connsiteY16" fmla="*/ 1702676 h 3121573"/>
              <a:gd name="connsiteX17" fmla="*/ 1481958 w 6358758"/>
              <a:gd name="connsiteY17" fmla="*/ 1692166 h 3121573"/>
              <a:gd name="connsiteX18" fmla="*/ 1566041 w 6358758"/>
              <a:gd name="connsiteY18" fmla="*/ 1702676 h 3121573"/>
              <a:gd name="connsiteX19" fmla="*/ 1650124 w 6358758"/>
              <a:gd name="connsiteY19" fmla="*/ 1723697 h 3121573"/>
              <a:gd name="connsiteX20" fmla="*/ 1765738 w 6358758"/>
              <a:gd name="connsiteY20" fmla="*/ 1755228 h 3121573"/>
              <a:gd name="connsiteX21" fmla="*/ 1839310 w 6358758"/>
              <a:gd name="connsiteY21" fmla="*/ 1765738 h 3121573"/>
              <a:gd name="connsiteX22" fmla="*/ 1923393 w 6358758"/>
              <a:gd name="connsiteY22" fmla="*/ 1786759 h 3121573"/>
              <a:gd name="connsiteX23" fmla="*/ 1986455 w 6358758"/>
              <a:gd name="connsiteY23" fmla="*/ 1807780 h 3121573"/>
              <a:gd name="connsiteX24" fmla="*/ 2017986 w 6358758"/>
              <a:gd name="connsiteY24" fmla="*/ 1818290 h 3121573"/>
              <a:gd name="connsiteX25" fmla="*/ 2049517 w 6358758"/>
              <a:gd name="connsiteY25" fmla="*/ 1828800 h 3121573"/>
              <a:gd name="connsiteX26" fmla="*/ 2112579 w 6358758"/>
              <a:gd name="connsiteY26" fmla="*/ 1870842 h 3121573"/>
              <a:gd name="connsiteX27" fmla="*/ 2144110 w 6358758"/>
              <a:gd name="connsiteY27" fmla="*/ 1891862 h 3121573"/>
              <a:gd name="connsiteX28" fmla="*/ 2207172 w 6358758"/>
              <a:gd name="connsiteY28" fmla="*/ 1923393 h 3121573"/>
              <a:gd name="connsiteX29" fmla="*/ 2238703 w 6358758"/>
              <a:gd name="connsiteY29" fmla="*/ 1933904 h 3121573"/>
              <a:gd name="connsiteX30" fmla="*/ 2301765 w 6358758"/>
              <a:gd name="connsiteY30" fmla="*/ 1975945 h 3121573"/>
              <a:gd name="connsiteX31" fmla="*/ 2333296 w 6358758"/>
              <a:gd name="connsiteY31" fmla="*/ 1986456 h 3121573"/>
              <a:gd name="connsiteX32" fmla="*/ 2396358 w 6358758"/>
              <a:gd name="connsiteY32" fmla="*/ 2039007 h 3121573"/>
              <a:gd name="connsiteX33" fmla="*/ 2427889 w 6358758"/>
              <a:gd name="connsiteY33" fmla="*/ 2060028 h 3121573"/>
              <a:gd name="connsiteX34" fmla="*/ 2480441 w 6358758"/>
              <a:gd name="connsiteY34" fmla="*/ 2102069 h 3121573"/>
              <a:gd name="connsiteX35" fmla="*/ 2564524 w 6358758"/>
              <a:gd name="connsiteY35" fmla="*/ 2196662 h 3121573"/>
              <a:gd name="connsiteX36" fmla="*/ 2627586 w 6358758"/>
              <a:gd name="connsiteY36" fmla="*/ 2249214 h 3121573"/>
              <a:gd name="connsiteX37" fmla="*/ 2680138 w 6358758"/>
              <a:gd name="connsiteY37" fmla="*/ 2301766 h 3121573"/>
              <a:gd name="connsiteX38" fmla="*/ 2711669 w 6358758"/>
              <a:gd name="connsiteY38" fmla="*/ 2343807 h 3121573"/>
              <a:gd name="connsiteX39" fmla="*/ 2774731 w 6358758"/>
              <a:gd name="connsiteY39" fmla="*/ 2448911 h 3121573"/>
              <a:gd name="connsiteX40" fmla="*/ 2795751 w 6358758"/>
              <a:gd name="connsiteY40" fmla="*/ 2480442 h 3121573"/>
              <a:gd name="connsiteX41" fmla="*/ 2827283 w 6358758"/>
              <a:gd name="connsiteY41" fmla="*/ 2543504 h 3121573"/>
              <a:gd name="connsiteX42" fmla="*/ 2879834 w 6358758"/>
              <a:gd name="connsiteY42" fmla="*/ 2638097 h 3121573"/>
              <a:gd name="connsiteX43" fmla="*/ 2900855 w 6358758"/>
              <a:gd name="connsiteY43" fmla="*/ 2669628 h 3121573"/>
              <a:gd name="connsiteX44" fmla="*/ 2932386 w 6358758"/>
              <a:gd name="connsiteY44" fmla="*/ 2732690 h 3121573"/>
              <a:gd name="connsiteX45" fmla="*/ 2942896 w 6358758"/>
              <a:gd name="connsiteY45" fmla="*/ 2764221 h 3121573"/>
              <a:gd name="connsiteX46" fmla="*/ 2974427 w 6358758"/>
              <a:gd name="connsiteY46" fmla="*/ 2785242 h 3121573"/>
              <a:gd name="connsiteX47" fmla="*/ 3026979 w 6358758"/>
              <a:gd name="connsiteY47" fmla="*/ 2837793 h 3121573"/>
              <a:gd name="connsiteX48" fmla="*/ 3079531 w 6358758"/>
              <a:gd name="connsiteY48" fmla="*/ 2879835 h 3121573"/>
              <a:gd name="connsiteX49" fmla="*/ 3121572 w 6358758"/>
              <a:gd name="connsiteY49" fmla="*/ 2890345 h 3121573"/>
              <a:gd name="connsiteX50" fmla="*/ 3184634 w 6358758"/>
              <a:gd name="connsiteY50" fmla="*/ 2911366 h 3121573"/>
              <a:gd name="connsiteX51" fmla="*/ 3279227 w 6358758"/>
              <a:gd name="connsiteY51" fmla="*/ 2963918 h 3121573"/>
              <a:gd name="connsiteX52" fmla="*/ 3342289 w 6358758"/>
              <a:gd name="connsiteY52" fmla="*/ 3037490 h 3121573"/>
              <a:gd name="connsiteX53" fmla="*/ 3405351 w 6358758"/>
              <a:gd name="connsiteY53" fmla="*/ 3079531 h 3121573"/>
              <a:gd name="connsiteX54" fmla="*/ 3436883 w 6358758"/>
              <a:gd name="connsiteY54" fmla="*/ 3090042 h 3121573"/>
              <a:gd name="connsiteX55" fmla="*/ 3510455 w 6358758"/>
              <a:gd name="connsiteY55" fmla="*/ 3121573 h 3121573"/>
              <a:gd name="connsiteX56" fmla="*/ 3584027 w 6358758"/>
              <a:gd name="connsiteY56" fmla="*/ 3111062 h 3121573"/>
              <a:gd name="connsiteX57" fmla="*/ 3636579 w 6358758"/>
              <a:gd name="connsiteY57" fmla="*/ 3058511 h 3121573"/>
              <a:gd name="connsiteX58" fmla="*/ 3668110 w 6358758"/>
              <a:gd name="connsiteY58" fmla="*/ 3048000 h 3121573"/>
              <a:gd name="connsiteX59" fmla="*/ 3699641 w 6358758"/>
              <a:gd name="connsiteY59" fmla="*/ 3016469 h 3121573"/>
              <a:gd name="connsiteX60" fmla="*/ 3710151 w 6358758"/>
              <a:gd name="connsiteY60" fmla="*/ 2984938 h 3121573"/>
              <a:gd name="connsiteX61" fmla="*/ 3773214 w 6358758"/>
              <a:gd name="connsiteY61" fmla="*/ 2942897 h 3121573"/>
              <a:gd name="connsiteX62" fmla="*/ 3846786 w 6358758"/>
              <a:gd name="connsiteY62" fmla="*/ 2900856 h 3121573"/>
              <a:gd name="connsiteX63" fmla="*/ 4035972 w 6358758"/>
              <a:gd name="connsiteY63" fmla="*/ 2879835 h 3121573"/>
              <a:gd name="connsiteX64" fmla="*/ 4099034 w 6358758"/>
              <a:gd name="connsiteY64" fmla="*/ 2858814 h 3121573"/>
              <a:gd name="connsiteX65" fmla="*/ 4162096 w 6358758"/>
              <a:gd name="connsiteY65" fmla="*/ 2827283 h 3121573"/>
              <a:gd name="connsiteX66" fmla="*/ 4246179 w 6358758"/>
              <a:gd name="connsiteY66" fmla="*/ 2795752 h 3121573"/>
              <a:gd name="connsiteX67" fmla="*/ 4277710 w 6358758"/>
              <a:gd name="connsiteY67" fmla="*/ 2774731 h 3121573"/>
              <a:gd name="connsiteX68" fmla="*/ 4309241 w 6358758"/>
              <a:gd name="connsiteY68" fmla="*/ 2764221 h 3121573"/>
              <a:gd name="connsiteX69" fmla="*/ 4340772 w 6358758"/>
              <a:gd name="connsiteY69" fmla="*/ 2732690 h 3121573"/>
              <a:gd name="connsiteX70" fmla="*/ 4372303 w 6358758"/>
              <a:gd name="connsiteY70" fmla="*/ 2722180 h 3121573"/>
              <a:gd name="connsiteX71" fmla="*/ 4466896 w 6358758"/>
              <a:gd name="connsiteY71" fmla="*/ 2648607 h 3121573"/>
              <a:gd name="connsiteX72" fmla="*/ 4487917 w 6358758"/>
              <a:gd name="connsiteY72" fmla="*/ 2617076 h 3121573"/>
              <a:gd name="connsiteX73" fmla="*/ 4550979 w 6358758"/>
              <a:gd name="connsiteY73" fmla="*/ 2575035 h 3121573"/>
              <a:gd name="connsiteX74" fmla="*/ 4561489 w 6358758"/>
              <a:gd name="connsiteY74" fmla="*/ 2543504 h 3121573"/>
              <a:gd name="connsiteX75" fmla="*/ 4593020 w 6358758"/>
              <a:gd name="connsiteY75" fmla="*/ 2522483 h 3121573"/>
              <a:gd name="connsiteX76" fmla="*/ 4614041 w 6358758"/>
              <a:gd name="connsiteY76" fmla="*/ 2490952 h 3121573"/>
              <a:gd name="connsiteX77" fmla="*/ 4656083 w 6358758"/>
              <a:gd name="connsiteY77" fmla="*/ 2364828 h 3121573"/>
              <a:gd name="connsiteX78" fmla="*/ 4666593 w 6358758"/>
              <a:gd name="connsiteY78" fmla="*/ 2333297 h 3121573"/>
              <a:gd name="connsiteX79" fmla="*/ 4687614 w 6358758"/>
              <a:gd name="connsiteY79" fmla="*/ 2301766 h 3121573"/>
              <a:gd name="connsiteX80" fmla="*/ 4719145 w 6358758"/>
              <a:gd name="connsiteY80" fmla="*/ 2186152 h 3121573"/>
              <a:gd name="connsiteX81" fmla="*/ 4729655 w 6358758"/>
              <a:gd name="connsiteY81" fmla="*/ 2123090 h 3121573"/>
              <a:gd name="connsiteX82" fmla="*/ 4750676 w 6358758"/>
              <a:gd name="connsiteY82" fmla="*/ 2060028 h 3121573"/>
              <a:gd name="connsiteX83" fmla="*/ 4761186 w 6358758"/>
              <a:gd name="connsiteY83" fmla="*/ 2028497 h 3121573"/>
              <a:gd name="connsiteX84" fmla="*/ 4771696 w 6358758"/>
              <a:gd name="connsiteY84" fmla="*/ 1933904 h 3121573"/>
              <a:gd name="connsiteX85" fmla="*/ 4782207 w 6358758"/>
              <a:gd name="connsiteY85" fmla="*/ 1828800 h 3121573"/>
              <a:gd name="connsiteX86" fmla="*/ 4803227 w 6358758"/>
              <a:gd name="connsiteY86" fmla="*/ 1765738 h 3121573"/>
              <a:gd name="connsiteX87" fmla="*/ 4813738 w 6358758"/>
              <a:gd name="connsiteY87" fmla="*/ 1734207 h 3121573"/>
              <a:gd name="connsiteX88" fmla="*/ 4866289 w 6358758"/>
              <a:gd name="connsiteY88" fmla="*/ 1671145 h 3121573"/>
              <a:gd name="connsiteX89" fmla="*/ 4918841 w 6358758"/>
              <a:gd name="connsiteY89" fmla="*/ 1618593 h 3121573"/>
              <a:gd name="connsiteX90" fmla="*/ 4960883 w 6358758"/>
              <a:gd name="connsiteY90" fmla="*/ 1555531 h 3121573"/>
              <a:gd name="connsiteX91" fmla="*/ 5002924 w 6358758"/>
              <a:gd name="connsiteY91" fmla="*/ 1492469 h 3121573"/>
              <a:gd name="connsiteX92" fmla="*/ 5023945 w 6358758"/>
              <a:gd name="connsiteY92" fmla="*/ 1460938 h 3121573"/>
              <a:gd name="connsiteX93" fmla="*/ 5087007 w 6358758"/>
              <a:gd name="connsiteY93" fmla="*/ 1408387 h 3121573"/>
              <a:gd name="connsiteX94" fmla="*/ 5129048 w 6358758"/>
              <a:gd name="connsiteY94" fmla="*/ 1345324 h 3121573"/>
              <a:gd name="connsiteX95" fmla="*/ 5150069 w 6358758"/>
              <a:gd name="connsiteY95" fmla="*/ 1313793 h 3121573"/>
              <a:gd name="connsiteX96" fmla="*/ 5202620 w 6358758"/>
              <a:gd name="connsiteY96" fmla="*/ 1208690 h 3121573"/>
              <a:gd name="connsiteX97" fmla="*/ 5265683 w 6358758"/>
              <a:gd name="connsiteY97" fmla="*/ 1166649 h 3121573"/>
              <a:gd name="connsiteX98" fmla="*/ 5307724 w 6358758"/>
              <a:gd name="connsiteY98" fmla="*/ 1103587 h 3121573"/>
              <a:gd name="connsiteX99" fmla="*/ 5328745 w 6358758"/>
              <a:gd name="connsiteY99" fmla="*/ 1072056 h 3121573"/>
              <a:gd name="connsiteX100" fmla="*/ 5381296 w 6358758"/>
              <a:gd name="connsiteY100" fmla="*/ 1008993 h 3121573"/>
              <a:gd name="connsiteX101" fmla="*/ 5402317 w 6358758"/>
              <a:gd name="connsiteY101" fmla="*/ 935421 h 3121573"/>
              <a:gd name="connsiteX102" fmla="*/ 5423338 w 6358758"/>
              <a:gd name="connsiteY102" fmla="*/ 903890 h 3121573"/>
              <a:gd name="connsiteX103" fmla="*/ 5486400 w 6358758"/>
              <a:gd name="connsiteY103" fmla="*/ 861849 h 3121573"/>
              <a:gd name="connsiteX104" fmla="*/ 5528441 w 6358758"/>
              <a:gd name="connsiteY104" fmla="*/ 809297 h 3121573"/>
              <a:gd name="connsiteX105" fmla="*/ 5570483 w 6358758"/>
              <a:gd name="connsiteY105" fmla="*/ 756745 h 3121573"/>
              <a:gd name="connsiteX106" fmla="*/ 5644055 w 6358758"/>
              <a:gd name="connsiteY106" fmla="*/ 672662 h 3121573"/>
              <a:gd name="connsiteX107" fmla="*/ 5728138 w 6358758"/>
              <a:gd name="connsiteY107" fmla="*/ 546538 h 3121573"/>
              <a:gd name="connsiteX108" fmla="*/ 5749158 w 6358758"/>
              <a:gd name="connsiteY108" fmla="*/ 515007 h 3121573"/>
              <a:gd name="connsiteX109" fmla="*/ 5812220 w 6358758"/>
              <a:gd name="connsiteY109" fmla="*/ 483476 h 3121573"/>
              <a:gd name="connsiteX110" fmla="*/ 5875283 w 6358758"/>
              <a:gd name="connsiteY110" fmla="*/ 430924 h 3121573"/>
              <a:gd name="connsiteX111" fmla="*/ 5938345 w 6358758"/>
              <a:gd name="connsiteY111" fmla="*/ 388883 h 3121573"/>
              <a:gd name="connsiteX112" fmla="*/ 6032938 w 6358758"/>
              <a:gd name="connsiteY112" fmla="*/ 315311 h 3121573"/>
              <a:gd name="connsiteX113" fmla="*/ 6064469 w 6358758"/>
              <a:gd name="connsiteY113" fmla="*/ 294290 h 3121573"/>
              <a:gd name="connsiteX114" fmla="*/ 6085489 w 6358758"/>
              <a:gd name="connsiteY114" fmla="*/ 262759 h 3121573"/>
              <a:gd name="connsiteX115" fmla="*/ 6117020 w 6358758"/>
              <a:gd name="connsiteY115" fmla="*/ 241738 h 3121573"/>
              <a:gd name="connsiteX116" fmla="*/ 6127531 w 6358758"/>
              <a:gd name="connsiteY116" fmla="*/ 210207 h 3121573"/>
              <a:gd name="connsiteX117" fmla="*/ 6190593 w 6358758"/>
              <a:gd name="connsiteY117" fmla="*/ 157656 h 3121573"/>
              <a:gd name="connsiteX118" fmla="*/ 6211614 w 6358758"/>
              <a:gd name="connsiteY118" fmla="*/ 126124 h 3121573"/>
              <a:gd name="connsiteX119" fmla="*/ 6274676 w 6358758"/>
              <a:gd name="connsiteY119" fmla="*/ 73573 h 3121573"/>
              <a:gd name="connsiteX120" fmla="*/ 6295696 w 6358758"/>
              <a:gd name="connsiteY120" fmla="*/ 42042 h 3121573"/>
              <a:gd name="connsiteX121" fmla="*/ 6358758 w 6358758"/>
              <a:gd name="connsiteY121" fmla="*/ 10511 h 3121573"/>
              <a:gd name="connsiteX122" fmla="*/ 6358758 w 6358758"/>
              <a:gd name="connsiteY122" fmla="*/ 0 h 3121573"/>
              <a:gd name="connsiteX0" fmla="*/ 0 w 6358758"/>
              <a:gd name="connsiteY0" fmla="*/ 1429407 h 3121573"/>
              <a:gd name="connsiteX1" fmla="*/ 115614 w 6358758"/>
              <a:gd name="connsiteY1" fmla="*/ 1524000 h 3121573"/>
              <a:gd name="connsiteX2" fmla="*/ 147145 w 6358758"/>
              <a:gd name="connsiteY2" fmla="*/ 1545021 h 3121573"/>
              <a:gd name="connsiteX3" fmla="*/ 220717 w 6358758"/>
              <a:gd name="connsiteY3" fmla="*/ 1566042 h 3121573"/>
              <a:gd name="connsiteX4" fmla="*/ 252248 w 6358758"/>
              <a:gd name="connsiteY4" fmla="*/ 1576552 h 3121573"/>
              <a:gd name="connsiteX5" fmla="*/ 294289 w 6358758"/>
              <a:gd name="connsiteY5" fmla="*/ 1587062 h 3121573"/>
              <a:gd name="connsiteX6" fmla="*/ 367862 w 6358758"/>
              <a:gd name="connsiteY6" fmla="*/ 1608083 h 3121573"/>
              <a:gd name="connsiteX7" fmla="*/ 441434 w 6358758"/>
              <a:gd name="connsiteY7" fmla="*/ 1618593 h 3121573"/>
              <a:gd name="connsiteX8" fmla="*/ 546538 w 6358758"/>
              <a:gd name="connsiteY8" fmla="*/ 1650124 h 3121573"/>
              <a:gd name="connsiteX9" fmla="*/ 641131 w 6358758"/>
              <a:gd name="connsiteY9" fmla="*/ 1660635 h 3121573"/>
              <a:gd name="connsiteX10" fmla="*/ 693683 w 6358758"/>
              <a:gd name="connsiteY10" fmla="*/ 1671145 h 3121573"/>
              <a:gd name="connsiteX11" fmla="*/ 1072055 w 6358758"/>
              <a:gd name="connsiteY11" fmla="*/ 1681656 h 3121573"/>
              <a:gd name="connsiteX12" fmla="*/ 1156138 w 6358758"/>
              <a:gd name="connsiteY12" fmla="*/ 1692166 h 3121573"/>
              <a:gd name="connsiteX13" fmla="*/ 1219200 w 6358758"/>
              <a:gd name="connsiteY13" fmla="*/ 1702676 h 3121573"/>
              <a:gd name="connsiteX14" fmla="*/ 1334814 w 6358758"/>
              <a:gd name="connsiteY14" fmla="*/ 1713187 h 3121573"/>
              <a:gd name="connsiteX15" fmla="*/ 1439917 w 6358758"/>
              <a:gd name="connsiteY15" fmla="*/ 1702676 h 3121573"/>
              <a:gd name="connsiteX16" fmla="*/ 1481958 w 6358758"/>
              <a:gd name="connsiteY16" fmla="*/ 1692166 h 3121573"/>
              <a:gd name="connsiteX17" fmla="*/ 1566041 w 6358758"/>
              <a:gd name="connsiteY17" fmla="*/ 1702676 h 3121573"/>
              <a:gd name="connsiteX18" fmla="*/ 1650124 w 6358758"/>
              <a:gd name="connsiteY18" fmla="*/ 1723697 h 3121573"/>
              <a:gd name="connsiteX19" fmla="*/ 1765738 w 6358758"/>
              <a:gd name="connsiteY19" fmla="*/ 1755228 h 3121573"/>
              <a:gd name="connsiteX20" fmla="*/ 1839310 w 6358758"/>
              <a:gd name="connsiteY20" fmla="*/ 1765738 h 3121573"/>
              <a:gd name="connsiteX21" fmla="*/ 1923393 w 6358758"/>
              <a:gd name="connsiteY21" fmla="*/ 1786759 h 3121573"/>
              <a:gd name="connsiteX22" fmla="*/ 1986455 w 6358758"/>
              <a:gd name="connsiteY22" fmla="*/ 1807780 h 3121573"/>
              <a:gd name="connsiteX23" fmla="*/ 2017986 w 6358758"/>
              <a:gd name="connsiteY23" fmla="*/ 1818290 h 3121573"/>
              <a:gd name="connsiteX24" fmla="*/ 2049517 w 6358758"/>
              <a:gd name="connsiteY24" fmla="*/ 1828800 h 3121573"/>
              <a:gd name="connsiteX25" fmla="*/ 2112579 w 6358758"/>
              <a:gd name="connsiteY25" fmla="*/ 1870842 h 3121573"/>
              <a:gd name="connsiteX26" fmla="*/ 2144110 w 6358758"/>
              <a:gd name="connsiteY26" fmla="*/ 1891862 h 3121573"/>
              <a:gd name="connsiteX27" fmla="*/ 2207172 w 6358758"/>
              <a:gd name="connsiteY27" fmla="*/ 1923393 h 3121573"/>
              <a:gd name="connsiteX28" fmla="*/ 2238703 w 6358758"/>
              <a:gd name="connsiteY28" fmla="*/ 1933904 h 3121573"/>
              <a:gd name="connsiteX29" fmla="*/ 2301765 w 6358758"/>
              <a:gd name="connsiteY29" fmla="*/ 1975945 h 3121573"/>
              <a:gd name="connsiteX30" fmla="*/ 2333296 w 6358758"/>
              <a:gd name="connsiteY30" fmla="*/ 1986456 h 3121573"/>
              <a:gd name="connsiteX31" fmla="*/ 2396358 w 6358758"/>
              <a:gd name="connsiteY31" fmla="*/ 2039007 h 3121573"/>
              <a:gd name="connsiteX32" fmla="*/ 2427889 w 6358758"/>
              <a:gd name="connsiteY32" fmla="*/ 2060028 h 3121573"/>
              <a:gd name="connsiteX33" fmla="*/ 2480441 w 6358758"/>
              <a:gd name="connsiteY33" fmla="*/ 2102069 h 3121573"/>
              <a:gd name="connsiteX34" fmla="*/ 2564524 w 6358758"/>
              <a:gd name="connsiteY34" fmla="*/ 2196662 h 3121573"/>
              <a:gd name="connsiteX35" fmla="*/ 2627586 w 6358758"/>
              <a:gd name="connsiteY35" fmla="*/ 2249214 h 3121573"/>
              <a:gd name="connsiteX36" fmla="*/ 2680138 w 6358758"/>
              <a:gd name="connsiteY36" fmla="*/ 2301766 h 3121573"/>
              <a:gd name="connsiteX37" fmla="*/ 2711669 w 6358758"/>
              <a:gd name="connsiteY37" fmla="*/ 2343807 h 3121573"/>
              <a:gd name="connsiteX38" fmla="*/ 2774731 w 6358758"/>
              <a:gd name="connsiteY38" fmla="*/ 2448911 h 3121573"/>
              <a:gd name="connsiteX39" fmla="*/ 2795751 w 6358758"/>
              <a:gd name="connsiteY39" fmla="*/ 2480442 h 3121573"/>
              <a:gd name="connsiteX40" fmla="*/ 2827283 w 6358758"/>
              <a:gd name="connsiteY40" fmla="*/ 2543504 h 3121573"/>
              <a:gd name="connsiteX41" fmla="*/ 2879834 w 6358758"/>
              <a:gd name="connsiteY41" fmla="*/ 2638097 h 3121573"/>
              <a:gd name="connsiteX42" fmla="*/ 2900855 w 6358758"/>
              <a:gd name="connsiteY42" fmla="*/ 2669628 h 3121573"/>
              <a:gd name="connsiteX43" fmla="*/ 2932386 w 6358758"/>
              <a:gd name="connsiteY43" fmla="*/ 2732690 h 3121573"/>
              <a:gd name="connsiteX44" fmla="*/ 2942896 w 6358758"/>
              <a:gd name="connsiteY44" fmla="*/ 2764221 h 3121573"/>
              <a:gd name="connsiteX45" fmla="*/ 2974427 w 6358758"/>
              <a:gd name="connsiteY45" fmla="*/ 2785242 h 3121573"/>
              <a:gd name="connsiteX46" fmla="*/ 3026979 w 6358758"/>
              <a:gd name="connsiteY46" fmla="*/ 2837793 h 3121573"/>
              <a:gd name="connsiteX47" fmla="*/ 3079531 w 6358758"/>
              <a:gd name="connsiteY47" fmla="*/ 2879835 h 3121573"/>
              <a:gd name="connsiteX48" fmla="*/ 3121572 w 6358758"/>
              <a:gd name="connsiteY48" fmla="*/ 2890345 h 3121573"/>
              <a:gd name="connsiteX49" fmla="*/ 3184634 w 6358758"/>
              <a:gd name="connsiteY49" fmla="*/ 2911366 h 3121573"/>
              <a:gd name="connsiteX50" fmla="*/ 3279227 w 6358758"/>
              <a:gd name="connsiteY50" fmla="*/ 2963918 h 3121573"/>
              <a:gd name="connsiteX51" fmla="*/ 3342289 w 6358758"/>
              <a:gd name="connsiteY51" fmla="*/ 3037490 h 3121573"/>
              <a:gd name="connsiteX52" fmla="*/ 3405351 w 6358758"/>
              <a:gd name="connsiteY52" fmla="*/ 3079531 h 3121573"/>
              <a:gd name="connsiteX53" fmla="*/ 3436883 w 6358758"/>
              <a:gd name="connsiteY53" fmla="*/ 3090042 h 3121573"/>
              <a:gd name="connsiteX54" fmla="*/ 3510455 w 6358758"/>
              <a:gd name="connsiteY54" fmla="*/ 3121573 h 3121573"/>
              <a:gd name="connsiteX55" fmla="*/ 3584027 w 6358758"/>
              <a:gd name="connsiteY55" fmla="*/ 3111062 h 3121573"/>
              <a:gd name="connsiteX56" fmla="*/ 3636579 w 6358758"/>
              <a:gd name="connsiteY56" fmla="*/ 3058511 h 3121573"/>
              <a:gd name="connsiteX57" fmla="*/ 3668110 w 6358758"/>
              <a:gd name="connsiteY57" fmla="*/ 3048000 h 3121573"/>
              <a:gd name="connsiteX58" fmla="*/ 3699641 w 6358758"/>
              <a:gd name="connsiteY58" fmla="*/ 3016469 h 3121573"/>
              <a:gd name="connsiteX59" fmla="*/ 3710151 w 6358758"/>
              <a:gd name="connsiteY59" fmla="*/ 2984938 h 3121573"/>
              <a:gd name="connsiteX60" fmla="*/ 3773214 w 6358758"/>
              <a:gd name="connsiteY60" fmla="*/ 2942897 h 3121573"/>
              <a:gd name="connsiteX61" fmla="*/ 3846786 w 6358758"/>
              <a:gd name="connsiteY61" fmla="*/ 2900856 h 3121573"/>
              <a:gd name="connsiteX62" fmla="*/ 4035972 w 6358758"/>
              <a:gd name="connsiteY62" fmla="*/ 2879835 h 3121573"/>
              <a:gd name="connsiteX63" fmla="*/ 4099034 w 6358758"/>
              <a:gd name="connsiteY63" fmla="*/ 2858814 h 3121573"/>
              <a:gd name="connsiteX64" fmla="*/ 4162096 w 6358758"/>
              <a:gd name="connsiteY64" fmla="*/ 2827283 h 3121573"/>
              <a:gd name="connsiteX65" fmla="*/ 4246179 w 6358758"/>
              <a:gd name="connsiteY65" fmla="*/ 2795752 h 3121573"/>
              <a:gd name="connsiteX66" fmla="*/ 4277710 w 6358758"/>
              <a:gd name="connsiteY66" fmla="*/ 2774731 h 3121573"/>
              <a:gd name="connsiteX67" fmla="*/ 4309241 w 6358758"/>
              <a:gd name="connsiteY67" fmla="*/ 2764221 h 3121573"/>
              <a:gd name="connsiteX68" fmla="*/ 4340772 w 6358758"/>
              <a:gd name="connsiteY68" fmla="*/ 2732690 h 3121573"/>
              <a:gd name="connsiteX69" fmla="*/ 4372303 w 6358758"/>
              <a:gd name="connsiteY69" fmla="*/ 2722180 h 3121573"/>
              <a:gd name="connsiteX70" fmla="*/ 4466896 w 6358758"/>
              <a:gd name="connsiteY70" fmla="*/ 2648607 h 3121573"/>
              <a:gd name="connsiteX71" fmla="*/ 4487917 w 6358758"/>
              <a:gd name="connsiteY71" fmla="*/ 2617076 h 3121573"/>
              <a:gd name="connsiteX72" fmla="*/ 4550979 w 6358758"/>
              <a:gd name="connsiteY72" fmla="*/ 2575035 h 3121573"/>
              <a:gd name="connsiteX73" fmla="*/ 4561489 w 6358758"/>
              <a:gd name="connsiteY73" fmla="*/ 2543504 h 3121573"/>
              <a:gd name="connsiteX74" fmla="*/ 4593020 w 6358758"/>
              <a:gd name="connsiteY74" fmla="*/ 2522483 h 3121573"/>
              <a:gd name="connsiteX75" fmla="*/ 4614041 w 6358758"/>
              <a:gd name="connsiteY75" fmla="*/ 2490952 h 3121573"/>
              <a:gd name="connsiteX76" fmla="*/ 4656083 w 6358758"/>
              <a:gd name="connsiteY76" fmla="*/ 2364828 h 3121573"/>
              <a:gd name="connsiteX77" fmla="*/ 4666593 w 6358758"/>
              <a:gd name="connsiteY77" fmla="*/ 2333297 h 3121573"/>
              <a:gd name="connsiteX78" fmla="*/ 4687614 w 6358758"/>
              <a:gd name="connsiteY78" fmla="*/ 2301766 h 3121573"/>
              <a:gd name="connsiteX79" fmla="*/ 4719145 w 6358758"/>
              <a:gd name="connsiteY79" fmla="*/ 2186152 h 3121573"/>
              <a:gd name="connsiteX80" fmla="*/ 4729655 w 6358758"/>
              <a:gd name="connsiteY80" fmla="*/ 2123090 h 3121573"/>
              <a:gd name="connsiteX81" fmla="*/ 4750676 w 6358758"/>
              <a:gd name="connsiteY81" fmla="*/ 2060028 h 3121573"/>
              <a:gd name="connsiteX82" fmla="*/ 4761186 w 6358758"/>
              <a:gd name="connsiteY82" fmla="*/ 2028497 h 3121573"/>
              <a:gd name="connsiteX83" fmla="*/ 4771696 w 6358758"/>
              <a:gd name="connsiteY83" fmla="*/ 1933904 h 3121573"/>
              <a:gd name="connsiteX84" fmla="*/ 4782207 w 6358758"/>
              <a:gd name="connsiteY84" fmla="*/ 1828800 h 3121573"/>
              <a:gd name="connsiteX85" fmla="*/ 4803227 w 6358758"/>
              <a:gd name="connsiteY85" fmla="*/ 1765738 h 3121573"/>
              <a:gd name="connsiteX86" fmla="*/ 4813738 w 6358758"/>
              <a:gd name="connsiteY86" fmla="*/ 1734207 h 3121573"/>
              <a:gd name="connsiteX87" fmla="*/ 4866289 w 6358758"/>
              <a:gd name="connsiteY87" fmla="*/ 1671145 h 3121573"/>
              <a:gd name="connsiteX88" fmla="*/ 4918841 w 6358758"/>
              <a:gd name="connsiteY88" fmla="*/ 1618593 h 3121573"/>
              <a:gd name="connsiteX89" fmla="*/ 4960883 w 6358758"/>
              <a:gd name="connsiteY89" fmla="*/ 1555531 h 3121573"/>
              <a:gd name="connsiteX90" fmla="*/ 5002924 w 6358758"/>
              <a:gd name="connsiteY90" fmla="*/ 1492469 h 3121573"/>
              <a:gd name="connsiteX91" fmla="*/ 5023945 w 6358758"/>
              <a:gd name="connsiteY91" fmla="*/ 1460938 h 3121573"/>
              <a:gd name="connsiteX92" fmla="*/ 5087007 w 6358758"/>
              <a:gd name="connsiteY92" fmla="*/ 1408387 h 3121573"/>
              <a:gd name="connsiteX93" fmla="*/ 5129048 w 6358758"/>
              <a:gd name="connsiteY93" fmla="*/ 1345324 h 3121573"/>
              <a:gd name="connsiteX94" fmla="*/ 5150069 w 6358758"/>
              <a:gd name="connsiteY94" fmla="*/ 1313793 h 3121573"/>
              <a:gd name="connsiteX95" fmla="*/ 5202620 w 6358758"/>
              <a:gd name="connsiteY95" fmla="*/ 1208690 h 3121573"/>
              <a:gd name="connsiteX96" fmla="*/ 5265683 w 6358758"/>
              <a:gd name="connsiteY96" fmla="*/ 1166649 h 3121573"/>
              <a:gd name="connsiteX97" fmla="*/ 5307724 w 6358758"/>
              <a:gd name="connsiteY97" fmla="*/ 1103587 h 3121573"/>
              <a:gd name="connsiteX98" fmla="*/ 5328745 w 6358758"/>
              <a:gd name="connsiteY98" fmla="*/ 1072056 h 3121573"/>
              <a:gd name="connsiteX99" fmla="*/ 5381296 w 6358758"/>
              <a:gd name="connsiteY99" fmla="*/ 1008993 h 3121573"/>
              <a:gd name="connsiteX100" fmla="*/ 5402317 w 6358758"/>
              <a:gd name="connsiteY100" fmla="*/ 935421 h 3121573"/>
              <a:gd name="connsiteX101" fmla="*/ 5423338 w 6358758"/>
              <a:gd name="connsiteY101" fmla="*/ 903890 h 3121573"/>
              <a:gd name="connsiteX102" fmla="*/ 5486400 w 6358758"/>
              <a:gd name="connsiteY102" fmla="*/ 861849 h 3121573"/>
              <a:gd name="connsiteX103" fmla="*/ 5528441 w 6358758"/>
              <a:gd name="connsiteY103" fmla="*/ 809297 h 3121573"/>
              <a:gd name="connsiteX104" fmla="*/ 5570483 w 6358758"/>
              <a:gd name="connsiteY104" fmla="*/ 756745 h 3121573"/>
              <a:gd name="connsiteX105" fmla="*/ 5644055 w 6358758"/>
              <a:gd name="connsiteY105" fmla="*/ 672662 h 3121573"/>
              <a:gd name="connsiteX106" fmla="*/ 5728138 w 6358758"/>
              <a:gd name="connsiteY106" fmla="*/ 546538 h 3121573"/>
              <a:gd name="connsiteX107" fmla="*/ 5749158 w 6358758"/>
              <a:gd name="connsiteY107" fmla="*/ 515007 h 3121573"/>
              <a:gd name="connsiteX108" fmla="*/ 5812220 w 6358758"/>
              <a:gd name="connsiteY108" fmla="*/ 483476 h 3121573"/>
              <a:gd name="connsiteX109" fmla="*/ 5875283 w 6358758"/>
              <a:gd name="connsiteY109" fmla="*/ 430924 h 3121573"/>
              <a:gd name="connsiteX110" fmla="*/ 5938345 w 6358758"/>
              <a:gd name="connsiteY110" fmla="*/ 388883 h 3121573"/>
              <a:gd name="connsiteX111" fmla="*/ 6032938 w 6358758"/>
              <a:gd name="connsiteY111" fmla="*/ 315311 h 3121573"/>
              <a:gd name="connsiteX112" fmla="*/ 6064469 w 6358758"/>
              <a:gd name="connsiteY112" fmla="*/ 294290 h 3121573"/>
              <a:gd name="connsiteX113" fmla="*/ 6085489 w 6358758"/>
              <a:gd name="connsiteY113" fmla="*/ 262759 h 3121573"/>
              <a:gd name="connsiteX114" fmla="*/ 6117020 w 6358758"/>
              <a:gd name="connsiteY114" fmla="*/ 241738 h 3121573"/>
              <a:gd name="connsiteX115" fmla="*/ 6127531 w 6358758"/>
              <a:gd name="connsiteY115" fmla="*/ 210207 h 3121573"/>
              <a:gd name="connsiteX116" fmla="*/ 6190593 w 6358758"/>
              <a:gd name="connsiteY116" fmla="*/ 157656 h 3121573"/>
              <a:gd name="connsiteX117" fmla="*/ 6211614 w 6358758"/>
              <a:gd name="connsiteY117" fmla="*/ 126124 h 3121573"/>
              <a:gd name="connsiteX118" fmla="*/ 6274676 w 6358758"/>
              <a:gd name="connsiteY118" fmla="*/ 73573 h 3121573"/>
              <a:gd name="connsiteX119" fmla="*/ 6295696 w 6358758"/>
              <a:gd name="connsiteY119" fmla="*/ 42042 h 3121573"/>
              <a:gd name="connsiteX120" fmla="*/ 6358758 w 6358758"/>
              <a:gd name="connsiteY120" fmla="*/ 10511 h 3121573"/>
              <a:gd name="connsiteX121" fmla="*/ 6358758 w 6358758"/>
              <a:gd name="connsiteY121" fmla="*/ 0 h 3121573"/>
              <a:gd name="connsiteX0" fmla="*/ 0 w 6243144"/>
              <a:gd name="connsiteY0" fmla="*/ 1524000 h 3121573"/>
              <a:gd name="connsiteX1" fmla="*/ 31531 w 6243144"/>
              <a:gd name="connsiteY1" fmla="*/ 1545021 h 3121573"/>
              <a:gd name="connsiteX2" fmla="*/ 105103 w 6243144"/>
              <a:gd name="connsiteY2" fmla="*/ 1566042 h 3121573"/>
              <a:gd name="connsiteX3" fmla="*/ 136634 w 6243144"/>
              <a:gd name="connsiteY3" fmla="*/ 1576552 h 3121573"/>
              <a:gd name="connsiteX4" fmla="*/ 178675 w 6243144"/>
              <a:gd name="connsiteY4" fmla="*/ 1587062 h 3121573"/>
              <a:gd name="connsiteX5" fmla="*/ 252248 w 6243144"/>
              <a:gd name="connsiteY5" fmla="*/ 1608083 h 3121573"/>
              <a:gd name="connsiteX6" fmla="*/ 325820 w 6243144"/>
              <a:gd name="connsiteY6" fmla="*/ 1618593 h 3121573"/>
              <a:gd name="connsiteX7" fmla="*/ 430924 w 6243144"/>
              <a:gd name="connsiteY7" fmla="*/ 1650124 h 3121573"/>
              <a:gd name="connsiteX8" fmla="*/ 525517 w 6243144"/>
              <a:gd name="connsiteY8" fmla="*/ 1660635 h 3121573"/>
              <a:gd name="connsiteX9" fmla="*/ 578069 w 6243144"/>
              <a:gd name="connsiteY9" fmla="*/ 1671145 h 3121573"/>
              <a:gd name="connsiteX10" fmla="*/ 956441 w 6243144"/>
              <a:gd name="connsiteY10" fmla="*/ 1681656 h 3121573"/>
              <a:gd name="connsiteX11" fmla="*/ 1040524 w 6243144"/>
              <a:gd name="connsiteY11" fmla="*/ 1692166 h 3121573"/>
              <a:gd name="connsiteX12" fmla="*/ 1103586 w 6243144"/>
              <a:gd name="connsiteY12" fmla="*/ 1702676 h 3121573"/>
              <a:gd name="connsiteX13" fmla="*/ 1219200 w 6243144"/>
              <a:gd name="connsiteY13" fmla="*/ 1713187 h 3121573"/>
              <a:gd name="connsiteX14" fmla="*/ 1324303 w 6243144"/>
              <a:gd name="connsiteY14" fmla="*/ 1702676 h 3121573"/>
              <a:gd name="connsiteX15" fmla="*/ 1366344 w 6243144"/>
              <a:gd name="connsiteY15" fmla="*/ 1692166 h 3121573"/>
              <a:gd name="connsiteX16" fmla="*/ 1450427 w 6243144"/>
              <a:gd name="connsiteY16" fmla="*/ 1702676 h 3121573"/>
              <a:gd name="connsiteX17" fmla="*/ 1534510 w 6243144"/>
              <a:gd name="connsiteY17" fmla="*/ 1723697 h 3121573"/>
              <a:gd name="connsiteX18" fmla="*/ 1650124 w 6243144"/>
              <a:gd name="connsiteY18" fmla="*/ 1755228 h 3121573"/>
              <a:gd name="connsiteX19" fmla="*/ 1723696 w 6243144"/>
              <a:gd name="connsiteY19" fmla="*/ 1765738 h 3121573"/>
              <a:gd name="connsiteX20" fmla="*/ 1807779 w 6243144"/>
              <a:gd name="connsiteY20" fmla="*/ 1786759 h 3121573"/>
              <a:gd name="connsiteX21" fmla="*/ 1870841 w 6243144"/>
              <a:gd name="connsiteY21" fmla="*/ 1807780 h 3121573"/>
              <a:gd name="connsiteX22" fmla="*/ 1902372 w 6243144"/>
              <a:gd name="connsiteY22" fmla="*/ 1818290 h 3121573"/>
              <a:gd name="connsiteX23" fmla="*/ 1933903 w 6243144"/>
              <a:gd name="connsiteY23" fmla="*/ 1828800 h 3121573"/>
              <a:gd name="connsiteX24" fmla="*/ 1996965 w 6243144"/>
              <a:gd name="connsiteY24" fmla="*/ 1870842 h 3121573"/>
              <a:gd name="connsiteX25" fmla="*/ 2028496 w 6243144"/>
              <a:gd name="connsiteY25" fmla="*/ 1891862 h 3121573"/>
              <a:gd name="connsiteX26" fmla="*/ 2091558 w 6243144"/>
              <a:gd name="connsiteY26" fmla="*/ 1923393 h 3121573"/>
              <a:gd name="connsiteX27" fmla="*/ 2123089 w 6243144"/>
              <a:gd name="connsiteY27" fmla="*/ 1933904 h 3121573"/>
              <a:gd name="connsiteX28" fmla="*/ 2186151 w 6243144"/>
              <a:gd name="connsiteY28" fmla="*/ 1975945 h 3121573"/>
              <a:gd name="connsiteX29" fmla="*/ 2217682 w 6243144"/>
              <a:gd name="connsiteY29" fmla="*/ 1986456 h 3121573"/>
              <a:gd name="connsiteX30" fmla="*/ 2280744 w 6243144"/>
              <a:gd name="connsiteY30" fmla="*/ 2039007 h 3121573"/>
              <a:gd name="connsiteX31" fmla="*/ 2312275 w 6243144"/>
              <a:gd name="connsiteY31" fmla="*/ 2060028 h 3121573"/>
              <a:gd name="connsiteX32" fmla="*/ 2364827 w 6243144"/>
              <a:gd name="connsiteY32" fmla="*/ 2102069 h 3121573"/>
              <a:gd name="connsiteX33" fmla="*/ 2448910 w 6243144"/>
              <a:gd name="connsiteY33" fmla="*/ 2196662 h 3121573"/>
              <a:gd name="connsiteX34" fmla="*/ 2511972 w 6243144"/>
              <a:gd name="connsiteY34" fmla="*/ 2249214 h 3121573"/>
              <a:gd name="connsiteX35" fmla="*/ 2564524 w 6243144"/>
              <a:gd name="connsiteY35" fmla="*/ 2301766 h 3121573"/>
              <a:gd name="connsiteX36" fmla="*/ 2596055 w 6243144"/>
              <a:gd name="connsiteY36" fmla="*/ 2343807 h 3121573"/>
              <a:gd name="connsiteX37" fmla="*/ 2659117 w 6243144"/>
              <a:gd name="connsiteY37" fmla="*/ 2448911 h 3121573"/>
              <a:gd name="connsiteX38" fmla="*/ 2680137 w 6243144"/>
              <a:gd name="connsiteY38" fmla="*/ 2480442 h 3121573"/>
              <a:gd name="connsiteX39" fmla="*/ 2711669 w 6243144"/>
              <a:gd name="connsiteY39" fmla="*/ 2543504 h 3121573"/>
              <a:gd name="connsiteX40" fmla="*/ 2764220 w 6243144"/>
              <a:gd name="connsiteY40" fmla="*/ 2638097 h 3121573"/>
              <a:gd name="connsiteX41" fmla="*/ 2785241 w 6243144"/>
              <a:gd name="connsiteY41" fmla="*/ 2669628 h 3121573"/>
              <a:gd name="connsiteX42" fmla="*/ 2816772 w 6243144"/>
              <a:gd name="connsiteY42" fmla="*/ 2732690 h 3121573"/>
              <a:gd name="connsiteX43" fmla="*/ 2827282 w 6243144"/>
              <a:gd name="connsiteY43" fmla="*/ 2764221 h 3121573"/>
              <a:gd name="connsiteX44" fmla="*/ 2858813 w 6243144"/>
              <a:gd name="connsiteY44" fmla="*/ 2785242 h 3121573"/>
              <a:gd name="connsiteX45" fmla="*/ 2911365 w 6243144"/>
              <a:gd name="connsiteY45" fmla="*/ 2837793 h 3121573"/>
              <a:gd name="connsiteX46" fmla="*/ 2963917 w 6243144"/>
              <a:gd name="connsiteY46" fmla="*/ 2879835 h 3121573"/>
              <a:gd name="connsiteX47" fmla="*/ 3005958 w 6243144"/>
              <a:gd name="connsiteY47" fmla="*/ 2890345 h 3121573"/>
              <a:gd name="connsiteX48" fmla="*/ 3069020 w 6243144"/>
              <a:gd name="connsiteY48" fmla="*/ 2911366 h 3121573"/>
              <a:gd name="connsiteX49" fmla="*/ 3163613 w 6243144"/>
              <a:gd name="connsiteY49" fmla="*/ 2963918 h 3121573"/>
              <a:gd name="connsiteX50" fmla="*/ 3226675 w 6243144"/>
              <a:gd name="connsiteY50" fmla="*/ 3037490 h 3121573"/>
              <a:gd name="connsiteX51" fmla="*/ 3289737 w 6243144"/>
              <a:gd name="connsiteY51" fmla="*/ 3079531 h 3121573"/>
              <a:gd name="connsiteX52" fmla="*/ 3321269 w 6243144"/>
              <a:gd name="connsiteY52" fmla="*/ 3090042 h 3121573"/>
              <a:gd name="connsiteX53" fmla="*/ 3394841 w 6243144"/>
              <a:gd name="connsiteY53" fmla="*/ 3121573 h 3121573"/>
              <a:gd name="connsiteX54" fmla="*/ 3468413 w 6243144"/>
              <a:gd name="connsiteY54" fmla="*/ 3111062 h 3121573"/>
              <a:gd name="connsiteX55" fmla="*/ 3520965 w 6243144"/>
              <a:gd name="connsiteY55" fmla="*/ 3058511 h 3121573"/>
              <a:gd name="connsiteX56" fmla="*/ 3552496 w 6243144"/>
              <a:gd name="connsiteY56" fmla="*/ 3048000 h 3121573"/>
              <a:gd name="connsiteX57" fmla="*/ 3584027 w 6243144"/>
              <a:gd name="connsiteY57" fmla="*/ 3016469 h 3121573"/>
              <a:gd name="connsiteX58" fmla="*/ 3594537 w 6243144"/>
              <a:gd name="connsiteY58" fmla="*/ 2984938 h 3121573"/>
              <a:gd name="connsiteX59" fmla="*/ 3657600 w 6243144"/>
              <a:gd name="connsiteY59" fmla="*/ 2942897 h 3121573"/>
              <a:gd name="connsiteX60" fmla="*/ 3731172 w 6243144"/>
              <a:gd name="connsiteY60" fmla="*/ 2900856 h 3121573"/>
              <a:gd name="connsiteX61" fmla="*/ 3920358 w 6243144"/>
              <a:gd name="connsiteY61" fmla="*/ 2879835 h 3121573"/>
              <a:gd name="connsiteX62" fmla="*/ 3983420 w 6243144"/>
              <a:gd name="connsiteY62" fmla="*/ 2858814 h 3121573"/>
              <a:gd name="connsiteX63" fmla="*/ 4046482 w 6243144"/>
              <a:gd name="connsiteY63" fmla="*/ 2827283 h 3121573"/>
              <a:gd name="connsiteX64" fmla="*/ 4130565 w 6243144"/>
              <a:gd name="connsiteY64" fmla="*/ 2795752 h 3121573"/>
              <a:gd name="connsiteX65" fmla="*/ 4162096 w 6243144"/>
              <a:gd name="connsiteY65" fmla="*/ 2774731 h 3121573"/>
              <a:gd name="connsiteX66" fmla="*/ 4193627 w 6243144"/>
              <a:gd name="connsiteY66" fmla="*/ 2764221 h 3121573"/>
              <a:gd name="connsiteX67" fmla="*/ 4225158 w 6243144"/>
              <a:gd name="connsiteY67" fmla="*/ 2732690 h 3121573"/>
              <a:gd name="connsiteX68" fmla="*/ 4256689 w 6243144"/>
              <a:gd name="connsiteY68" fmla="*/ 2722180 h 3121573"/>
              <a:gd name="connsiteX69" fmla="*/ 4351282 w 6243144"/>
              <a:gd name="connsiteY69" fmla="*/ 2648607 h 3121573"/>
              <a:gd name="connsiteX70" fmla="*/ 4372303 w 6243144"/>
              <a:gd name="connsiteY70" fmla="*/ 2617076 h 3121573"/>
              <a:gd name="connsiteX71" fmla="*/ 4435365 w 6243144"/>
              <a:gd name="connsiteY71" fmla="*/ 2575035 h 3121573"/>
              <a:gd name="connsiteX72" fmla="*/ 4445875 w 6243144"/>
              <a:gd name="connsiteY72" fmla="*/ 2543504 h 3121573"/>
              <a:gd name="connsiteX73" fmla="*/ 4477406 w 6243144"/>
              <a:gd name="connsiteY73" fmla="*/ 2522483 h 3121573"/>
              <a:gd name="connsiteX74" fmla="*/ 4498427 w 6243144"/>
              <a:gd name="connsiteY74" fmla="*/ 2490952 h 3121573"/>
              <a:gd name="connsiteX75" fmla="*/ 4540469 w 6243144"/>
              <a:gd name="connsiteY75" fmla="*/ 2364828 h 3121573"/>
              <a:gd name="connsiteX76" fmla="*/ 4550979 w 6243144"/>
              <a:gd name="connsiteY76" fmla="*/ 2333297 h 3121573"/>
              <a:gd name="connsiteX77" fmla="*/ 4572000 w 6243144"/>
              <a:gd name="connsiteY77" fmla="*/ 2301766 h 3121573"/>
              <a:gd name="connsiteX78" fmla="*/ 4603531 w 6243144"/>
              <a:gd name="connsiteY78" fmla="*/ 2186152 h 3121573"/>
              <a:gd name="connsiteX79" fmla="*/ 4614041 w 6243144"/>
              <a:gd name="connsiteY79" fmla="*/ 2123090 h 3121573"/>
              <a:gd name="connsiteX80" fmla="*/ 4635062 w 6243144"/>
              <a:gd name="connsiteY80" fmla="*/ 2060028 h 3121573"/>
              <a:gd name="connsiteX81" fmla="*/ 4645572 w 6243144"/>
              <a:gd name="connsiteY81" fmla="*/ 2028497 h 3121573"/>
              <a:gd name="connsiteX82" fmla="*/ 4656082 w 6243144"/>
              <a:gd name="connsiteY82" fmla="*/ 1933904 h 3121573"/>
              <a:gd name="connsiteX83" fmla="*/ 4666593 w 6243144"/>
              <a:gd name="connsiteY83" fmla="*/ 1828800 h 3121573"/>
              <a:gd name="connsiteX84" fmla="*/ 4687613 w 6243144"/>
              <a:gd name="connsiteY84" fmla="*/ 1765738 h 3121573"/>
              <a:gd name="connsiteX85" fmla="*/ 4698124 w 6243144"/>
              <a:gd name="connsiteY85" fmla="*/ 1734207 h 3121573"/>
              <a:gd name="connsiteX86" fmla="*/ 4750675 w 6243144"/>
              <a:gd name="connsiteY86" fmla="*/ 1671145 h 3121573"/>
              <a:gd name="connsiteX87" fmla="*/ 4803227 w 6243144"/>
              <a:gd name="connsiteY87" fmla="*/ 1618593 h 3121573"/>
              <a:gd name="connsiteX88" fmla="*/ 4845269 w 6243144"/>
              <a:gd name="connsiteY88" fmla="*/ 1555531 h 3121573"/>
              <a:gd name="connsiteX89" fmla="*/ 4887310 w 6243144"/>
              <a:gd name="connsiteY89" fmla="*/ 1492469 h 3121573"/>
              <a:gd name="connsiteX90" fmla="*/ 4908331 w 6243144"/>
              <a:gd name="connsiteY90" fmla="*/ 1460938 h 3121573"/>
              <a:gd name="connsiteX91" fmla="*/ 4971393 w 6243144"/>
              <a:gd name="connsiteY91" fmla="*/ 1408387 h 3121573"/>
              <a:gd name="connsiteX92" fmla="*/ 5013434 w 6243144"/>
              <a:gd name="connsiteY92" fmla="*/ 1345324 h 3121573"/>
              <a:gd name="connsiteX93" fmla="*/ 5034455 w 6243144"/>
              <a:gd name="connsiteY93" fmla="*/ 1313793 h 3121573"/>
              <a:gd name="connsiteX94" fmla="*/ 5087006 w 6243144"/>
              <a:gd name="connsiteY94" fmla="*/ 1208690 h 3121573"/>
              <a:gd name="connsiteX95" fmla="*/ 5150069 w 6243144"/>
              <a:gd name="connsiteY95" fmla="*/ 1166649 h 3121573"/>
              <a:gd name="connsiteX96" fmla="*/ 5192110 w 6243144"/>
              <a:gd name="connsiteY96" fmla="*/ 1103587 h 3121573"/>
              <a:gd name="connsiteX97" fmla="*/ 5213131 w 6243144"/>
              <a:gd name="connsiteY97" fmla="*/ 1072056 h 3121573"/>
              <a:gd name="connsiteX98" fmla="*/ 5265682 w 6243144"/>
              <a:gd name="connsiteY98" fmla="*/ 1008993 h 3121573"/>
              <a:gd name="connsiteX99" fmla="*/ 5286703 w 6243144"/>
              <a:gd name="connsiteY99" fmla="*/ 935421 h 3121573"/>
              <a:gd name="connsiteX100" fmla="*/ 5307724 w 6243144"/>
              <a:gd name="connsiteY100" fmla="*/ 903890 h 3121573"/>
              <a:gd name="connsiteX101" fmla="*/ 5370786 w 6243144"/>
              <a:gd name="connsiteY101" fmla="*/ 861849 h 3121573"/>
              <a:gd name="connsiteX102" fmla="*/ 5412827 w 6243144"/>
              <a:gd name="connsiteY102" fmla="*/ 809297 h 3121573"/>
              <a:gd name="connsiteX103" fmla="*/ 5454869 w 6243144"/>
              <a:gd name="connsiteY103" fmla="*/ 756745 h 3121573"/>
              <a:gd name="connsiteX104" fmla="*/ 5528441 w 6243144"/>
              <a:gd name="connsiteY104" fmla="*/ 672662 h 3121573"/>
              <a:gd name="connsiteX105" fmla="*/ 5612524 w 6243144"/>
              <a:gd name="connsiteY105" fmla="*/ 546538 h 3121573"/>
              <a:gd name="connsiteX106" fmla="*/ 5633544 w 6243144"/>
              <a:gd name="connsiteY106" fmla="*/ 515007 h 3121573"/>
              <a:gd name="connsiteX107" fmla="*/ 5696606 w 6243144"/>
              <a:gd name="connsiteY107" fmla="*/ 483476 h 3121573"/>
              <a:gd name="connsiteX108" fmla="*/ 5759669 w 6243144"/>
              <a:gd name="connsiteY108" fmla="*/ 430924 h 3121573"/>
              <a:gd name="connsiteX109" fmla="*/ 5822731 w 6243144"/>
              <a:gd name="connsiteY109" fmla="*/ 388883 h 3121573"/>
              <a:gd name="connsiteX110" fmla="*/ 5917324 w 6243144"/>
              <a:gd name="connsiteY110" fmla="*/ 315311 h 3121573"/>
              <a:gd name="connsiteX111" fmla="*/ 5948855 w 6243144"/>
              <a:gd name="connsiteY111" fmla="*/ 294290 h 3121573"/>
              <a:gd name="connsiteX112" fmla="*/ 5969875 w 6243144"/>
              <a:gd name="connsiteY112" fmla="*/ 262759 h 3121573"/>
              <a:gd name="connsiteX113" fmla="*/ 6001406 w 6243144"/>
              <a:gd name="connsiteY113" fmla="*/ 241738 h 3121573"/>
              <a:gd name="connsiteX114" fmla="*/ 6011917 w 6243144"/>
              <a:gd name="connsiteY114" fmla="*/ 210207 h 3121573"/>
              <a:gd name="connsiteX115" fmla="*/ 6074979 w 6243144"/>
              <a:gd name="connsiteY115" fmla="*/ 157656 h 3121573"/>
              <a:gd name="connsiteX116" fmla="*/ 6096000 w 6243144"/>
              <a:gd name="connsiteY116" fmla="*/ 126124 h 3121573"/>
              <a:gd name="connsiteX117" fmla="*/ 6159062 w 6243144"/>
              <a:gd name="connsiteY117" fmla="*/ 73573 h 3121573"/>
              <a:gd name="connsiteX118" fmla="*/ 6180082 w 6243144"/>
              <a:gd name="connsiteY118" fmla="*/ 42042 h 3121573"/>
              <a:gd name="connsiteX119" fmla="*/ 6243144 w 6243144"/>
              <a:gd name="connsiteY119" fmla="*/ 10511 h 3121573"/>
              <a:gd name="connsiteX120" fmla="*/ 6243144 w 6243144"/>
              <a:gd name="connsiteY120" fmla="*/ 0 h 3121573"/>
              <a:gd name="connsiteX0" fmla="*/ 0 w 6243144"/>
              <a:gd name="connsiteY0" fmla="*/ 1524000 h 3121573"/>
              <a:gd name="connsiteX1" fmla="*/ 105103 w 6243144"/>
              <a:gd name="connsiteY1" fmla="*/ 1566042 h 3121573"/>
              <a:gd name="connsiteX2" fmla="*/ 136634 w 6243144"/>
              <a:gd name="connsiteY2" fmla="*/ 1576552 h 3121573"/>
              <a:gd name="connsiteX3" fmla="*/ 178675 w 6243144"/>
              <a:gd name="connsiteY3" fmla="*/ 1587062 h 3121573"/>
              <a:gd name="connsiteX4" fmla="*/ 252248 w 6243144"/>
              <a:gd name="connsiteY4" fmla="*/ 1608083 h 3121573"/>
              <a:gd name="connsiteX5" fmla="*/ 325820 w 6243144"/>
              <a:gd name="connsiteY5" fmla="*/ 1618593 h 3121573"/>
              <a:gd name="connsiteX6" fmla="*/ 430924 w 6243144"/>
              <a:gd name="connsiteY6" fmla="*/ 1650124 h 3121573"/>
              <a:gd name="connsiteX7" fmla="*/ 525517 w 6243144"/>
              <a:gd name="connsiteY7" fmla="*/ 1660635 h 3121573"/>
              <a:gd name="connsiteX8" fmla="*/ 578069 w 6243144"/>
              <a:gd name="connsiteY8" fmla="*/ 1671145 h 3121573"/>
              <a:gd name="connsiteX9" fmla="*/ 956441 w 6243144"/>
              <a:gd name="connsiteY9" fmla="*/ 1681656 h 3121573"/>
              <a:gd name="connsiteX10" fmla="*/ 1040524 w 6243144"/>
              <a:gd name="connsiteY10" fmla="*/ 1692166 h 3121573"/>
              <a:gd name="connsiteX11" fmla="*/ 1103586 w 6243144"/>
              <a:gd name="connsiteY11" fmla="*/ 1702676 h 3121573"/>
              <a:gd name="connsiteX12" fmla="*/ 1219200 w 6243144"/>
              <a:gd name="connsiteY12" fmla="*/ 1713187 h 3121573"/>
              <a:gd name="connsiteX13" fmla="*/ 1324303 w 6243144"/>
              <a:gd name="connsiteY13" fmla="*/ 1702676 h 3121573"/>
              <a:gd name="connsiteX14" fmla="*/ 1366344 w 6243144"/>
              <a:gd name="connsiteY14" fmla="*/ 1692166 h 3121573"/>
              <a:gd name="connsiteX15" fmla="*/ 1450427 w 6243144"/>
              <a:gd name="connsiteY15" fmla="*/ 1702676 h 3121573"/>
              <a:gd name="connsiteX16" fmla="*/ 1534510 w 6243144"/>
              <a:gd name="connsiteY16" fmla="*/ 1723697 h 3121573"/>
              <a:gd name="connsiteX17" fmla="*/ 1650124 w 6243144"/>
              <a:gd name="connsiteY17" fmla="*/ 1755228 h 3121573"/>
              <a:gd name="connsiteX18" fmla="*/ 1723696 w 6243144"/>
              <a:gd name="connsiteY18" fmla="*/ 1765738 h 3121573"/>
              <a:gd name="connsiteX19" fmla="*/ 1807779 w 6243144"/>
              <a:gd name="connsiteY19" fmla="*/ 1786759 h 3121573"/>
              <a:gd name="connsiteX20" fmla="*/ 1870841 w 6243144"/>
              <a:gd name="connsiteY20" fmla="*/ 1807780 h 3121573"/>
              <a:gd name="connsiteX21" fmla="*/ 1902372 w 6243144"/>
              <a:gd name="connsiteY21" fmla="*/ 1818290 h 3121573"/>
              <a:gd name="connsiteX22" fmla="*/ 1933903 w 6243144"/>
              <a:gd name="connsiteY22" fmla="*/ 1828800 h 3121573"/>
              <a:gd name="connsiteX23" fmla="*/ 1996965 w 6243144"/>
              <a:gd name="connsiteY23" fmla="*/ 1870842 h 3121573"/>
              <a:gd name="connsiteX24" fmla="*/ 2028496 w 6243144"/>
              <a:gd name="connsiteY24" fmla="*/ 1891862 h 3121573"/>
              <a:gd name="connsiteX25" fmla="*/ 2091558 w 6243144"/>
              <a:gd name="connsiteY25" fmla="*/ 1923393 h 3121573"/>
              <a:gd name="connsiteX26" fmla="*/ 2123089 w 6243144"/>
              <a:gd name="connsiteY26" fmla="*/ 1933904 h 3121573"/>
              <a:gd name="connsiteX27" fmla="*/ 2186151 w 6243144"/>
              <a:gd name="connsiteY27" fmla="*/ 1975945 h 3121573"/>
              <a:gd name="connsiteX28" fmla="*/ 2217682 w 6243144"/>
              <a:gd name="connsiteY28" fmla="*/ 1986456 h 3121573"/>
              <a:gd name="connsiteX29" fmla="*/ 2280744 w 6243144"/>
              <a:gd name="connsiteY29" fmla="*/ 2039007 h 3121573"/>
              <a:gd name="connsiteX30" fmla="*/ 2312275 w 6243144"/>
              <a:gd name="connsiteY30" fmla="*/ 2060028 h 3121573"/>
              <a:gd name="connsiteX31" fmla="*/ 2364827 w 6243144"/>
              <a:gd name="connsiteY31" fmla="*/ 2102069 h 3121573"/>
              <a:gd name="connsiteX32" fmla="*/ 2448910 w 6243144"/>
              <a:gd name="connsiteY32" fmla="*/ 2196662 h 3121573"/>
              <a:gd name="connsiteX33" fmla="*/ 2511972 w 6243144"/>
              <a:gd name="connsiteY33" fmla="*/ 2249214 h 3121573"/>
              <a:gd name="connsiteX34" fmla="*/ 2564524 w 6243144"/>
              <a:gd name="connsiteY34" fmla="*/ 2301766 h 3121573"/>
              <a:gd name="connsiteX35" fmla="*/ 2596055 w 6243144"/>
              <a:gd name="connsiteY35" fmla="*/ 2343807 h 3121573"/>
              <a:gd name="connsiteX36" fmla="*/ 2659117 w 6243144"/>
              <a:gd name="connsiteY36" fmla="*/ 2448911 h 3121573"/>
              <a:gd name="connsiteX37" fmla="*/ 2680137 w 6243144"/>
              <a:gd name="connsiteY37" fmla="*/ 2480442 h 3121573"/>
              <a:gd name="connsiteX38" fmla="*/ 2711669 w 6243144"/>
              <a:gd name="connsiteY38" fmla="*/ 2543504 h 3121573"/>
              <a:gd name="connsiteX39" fmla="*/ 2764220 w 6243144"/>
              <a:gd name="connsiteY39" fmla="*/ 2638097 h 3121573"/>
              <a:gd name="connsiteX40" fmla="*/ 2785241 w 6243144"/>
              <a:gd name="connsiteY40" fmla="*/ 2669628 h 3121573"/>
              <a:gd name="connsiteX41" fmla="*/ 2816772 w 6243144"/>
              <a:gd name="connsiteY41" fmla="*/ 2732690 h 3121573"/>
              <a:gd name="connsiteX42" fmla="*/ 2827282 w 6243144"/>
              <a:gd name="connsiteY42" fmla="*/ 2764221 h 3121573"/>
              <a:gd name="connsiteX43" fmla="*/ 2858813 w 6243144"/>
              <a:gd name="connsiteY43" fmla="*/ 2785242 h 3121573"/>
              <a:gd name="connsiteX44" fmla="*/ 2911365 w 6243144"/>
              <a:gd name="connsiteY44" fmla="*/ 2837793 h 3121573"/>
              <a:gd name="connsiteX45" fmla="*/ 2963917 w 6243144"/>
              <a:gd name="connsiteY45" fmla="*/ 2879835 h 3121573"/>
              <a:gd name="connsiteX46" fmla="*/ 3005958 w 6243144"/>
              <a:gd name="connsiteY46" fmla="*/ 2890345 h 3121573"/>
              <a:gd name="connsiteX47" fmla="*/ 3069020 w 6243144"/>
              <a:gd name="connsiteY47" fmla="*/ 2911366 h 3121573"/>
              <a:gd name="connsiteX48" fmla="*/ 3163613 w 6243144"/>
              <a:gd name="connsiteY48" fmla="*/ 2963918 h 3121573"/>
              <a:gd name="connsiteX49" fmla="*/ 3226675 w 6243144"/>
              <a:gd name="connsiteY49" fmla="*/ 3037490 h 3121573"/>
              <a:gd name="connsiteX50" fmla="*/ 3289737 w 6243144"/>
              <a:gd name="connsiteY50" fmla="*/ 3079531 h 3121573"/>
              <a:gd name="connsiteX51" fmla="*/ 3321269 w 6243144"/>
              <a:gd name="connsiteY51" fmla="*/ 3090042 h 3121573"/>
              <a:gd name="connsiteX52" fmla="*/ 3394841 w 6243144"/>
              <a:gd name="connsiteY52" fmla="*/ 3121573 h 3121573"/>
              <a:gd name="connsiteX53" fmla="*/ 3468413 w 6243144"/>
              <a:gd name="connsiteY53" fmla="*/ 3111062 h 3121573"/>
              <a:gd name="connsiteX54" fmla="*/ 3520965 w 6243144"/>
              <a:gd name="connsiteY54" fmla="*/ 3058511 h 3121573"/>
              <a:gd name="connsiteX55" fmla="*/ 3552496 w 6243144"/>
              <a:gd name="connsiteY55" fmla="*/ 3048000 h 3121573"/>
              <a:gd name="connsiteX56" fmla="*/ 3584027 w 6243144"/>
              <a:gd name="connsiteY56" fmla="*/ 3016469 h 3121573"/>
              <a:gd name="connsiteX57" fmla="*/ 3594537 w 6243144"/>
              <a:gd name="connsiteY57" fmla="*/ 2984938 h 3121573"/>
              <a:gd name="connsiteX58" fmla="*/ 3657600 w 6243144"/>
              <a:gd name="connsiteY58" fmla="*/ 2942897 h 3121573"/>
              <a:gd name="connsiteX59" fmla="*/ 3731172 w 6243144"/>
              <a:gd name="connsiteY59" fmla="*/ 2900856 h 3121573"/>
              <a:gd name="connsiteX60" fmla="*/ 3920358 w 6243144"/>
              <a:gd name="connsiteY60" fmla="*/ 2879835 h 3121573"/>
              <a:gd name="connsiteX61" fmla="*/ 3983420 w 6243144"/>
              <a:gd name="connsiteY61" fmla="*/ 2858814 h 3121573"/>
              <a:gd name="connsiteX62" fmla="*/ 4046482 w 6243144"/>
              <a:gd name="connsiteY62" fmla="*/ 2827283 h 3121573"/>
              <a:gd name="connsiteX63" fmla="*/ 4130565 w 6243144"/>
              <a:gd name="connsiteY63" fmla="*/ 2795752 h 3121573"/>
              <a:gd name="connsiteX64" fmla="*/ 4162096 w 6243144"/>
              <a:gd name="connsiteY64" fmla="*/ 2774731 h 3121573"/>
              <a:gd name="connsiteX65" fmla="*/ 4193627 w 6243144"/>
              <a:gd name="connsiteY65" fmla="*/ 2764221 h 3121573"/>
              <a:gd name="connsiteX66" fmla="*/ 4225158 w 6243144"/>
              <a:gd name="connsiteY66" fmla="*/ 2732690 h 3121573"/>
              <a:gd name="connsiteX67" fmla="*/ 4256689 w 6243144"/>
              <a:gd name="connsiteY67" fmla="*/ 2722180 h 3121573"/>
              <a:gd name="connsiteX68" fmla="*/ 4351282 w 6243144"/>
              <a:gd name="connsiteY68" fmla="*/ 2648607 h 3121573"/>
              <a:gd name="connsiteX69" fmla="*/ 4372303 w 6243144"/>
              <a:gd name="connsiteY69" fmla="*/ 2617076 h 3121573"/>
              <a:gd name="connsiteX70" fmla="*/ 4435365 w 6243144"/>
              <a:gd name="connsiteY70" fmla="*/ 2575035 h 3121573"/>
              <a:gd name="connsiteX71" fmla="*/ 4445875 w 6243144"/>
              <a:gd name="connsiteY71" fmla="*/ 2543504 h 3121573"/>
              <a:gd name="connsiteX72" fmla="*/ 4477406 w 6243144"/>
              <a:gd name="connsiteY72" fmla="*/ 2522483 h 3121573"/>
              <a:gd name="connsiteX73" fmla="*/ 4498427 w 6243144"/>
              <a:gd name="connsiteY73" fmla="*/ 2490952 h 3121573"/>
              <a:gd name="connsiteX74" fmla="*/ 4540469 w 6243144"/>
              <a:gd name="connsiteY74" fmla="*/ 2364828 h 3121573"/>
              <a:gd name="connsiteX75" fmla="*/ 4550979 w 6243144"/>
              <a:gd name="connsiteY75" fmla="*/ 2333297 h 3121573"/>
              <a:gd name="connsiteX76" fmla="*/ 4572000 w 6243144"/>
              <a:gd name="connsiteY76" fmla="*/ 2301766 h 3121573"/>
              <a:gd name="connsiteX77" fmla="*/ 4603531 w 6243144"/>
              <a:gd name="connsiteY77" fmla="*/ 2186152 h 3121573"/>
              <a:gd name="connsiteX78" fmla="*/ 4614041 w 6243144"/>
              <a:gd name="connsiteY78" fmla="*/ 2123090 h 3121573"/>
              <a:gd name="connsiteX79" fmla="*/ 4635062 w 6243144"/>
              <a:gd name="connsiteY79" fmla="*/ 2060028 h 3121573"/>
              <a:gd name="connsiteX80" fmla="*/ 4645572 w 6243144"/>
              <a:gd name="connsiteY80" fmla="*/ 2028497 h 3121573"/>
              <a:gd name="connsiteX81" fmla="*/ 4656082 w 6243144"/>
              <a:gd name="connsiteY81" fmla="*/ 1933904 h 3121573"/>
              <a:gd name="connsiteX82" fmla="*/ 4666593 w 6243144"/>
              <a:gd name="connsiteY82" fmla="*/ 1828800 h 3121573"/>
              <a:gd name="connsiteX83" fmla="*/ 4687613 w 6243144"/>
              <a:gd name="connsiteY83" fmla="*/ 1765738 h 3121573"/>
              <a:gd name="connsiteX84" fmla="*/ 4698124 w 6243144"/>
              <a:gd name="connsiteY84" fmla="*/ 1734207 h 3121573"/>
              <a:gd name="connsiteX85" fmla="*/ 4750675 w 6243144"/>
              <a:gd name="connsiteY85" fmla="*/ 1671145 h 3121573"/>
              <a:gd name="connsiteX86" fmla="*/ 4803227 w 6243144"/>
              <a:gd name="connsiteY86" fmla="*/ 1618593 h 3121573"/>
              <a:gd name="connsiteX87" fmla="*/ 4845269 w 6243144"/>
              <a:gd name="connsiteY87" fmla="*/ 1555531 h 3121573"/>
              <a:gd name="connsiteX88" fmla="*/ 4887310 w 6243144"/>
              <a:gd name="connsiteY88" fmla="*/ 1492469 h 3121573"/>
              <a:gd name="connsiteX89" fmla="*/ 4908331 w 6243144"/>
              <a:gd name="connsiteY89" fmla="*/ 1460938 h 3121573"/>
              <a:gd name="connsiteX90" fmla="*/ 4971393 w 6243144"/>
              <a:gd name="connsiteY90" fmla="*/ 1408387 h 3121573"/>
              <a:gd name="connsiteX91" fmla="*/ 5013434 w 6243144"/>
              <a:gd name="connsiteY91" fmla="*/ 1345324 h 3121573"/>
              <a:gd name="connsiteX92" fmla="*/ 5034455 w 6243144"/>
              <a:gd name="connsiteY92" fmla="*/ 1313793 h 3121573"/>
              <a:gd name="connsiteX93" fmla="*/ 5087006 w 6243144"/>
              <a:gd name="connsiteY93" fmla="*/ 1208690 h 3121573"/>
              <a:gd name="connsiteX94" fmla="*/ 5150069 w 6243144"/>
              <a:gd name="connsiteY94" fmla="*/ 1166649 h 3121573"/>
              <a:gd name="connsiteX95" fmla="*/ 5192110 w 6243144"/>
              <a:gd name="connsiteY95" fmla="*/ 1103587 h 3121573"/>
              <a:gd name="connsiteX96" fmla="*/ 5213131 w 6243144"/>
              <a:gd name="connsiteY96" fmla="*/ 1072056 h 3121573"/>
              <a:gd name="connsiteX97" fmla="*/ 5265682 w 6243144"/>
              <a:gd name="connsiteY97" fmla="*/ 1008993 h 3121573"/>
              <a:gd name="connsiteX98" fmla="*/ 5286703 w 6243144"/>
              <a:gd name="connsiteY98" fmla="*/ 935421 h 3121573"/>
              <a:gd name="connsiteX99" fmla="*/ 5307724 w 6243144"/>
              <a:gd name="connsiteY99" fmla="*/ 903890 h 3121573"/>
              <a:gd name="connsiteX100" fmla="*/ 5370786 w 6243144"/>
              <a:gd name="connsiteY100" fmla="*/ 861849 h 3121573"/>
              <a:gd name="connsiteX101" fmla="*/ 5412827 w 6243144"/>
              <a:gd name="connsiteY101" fmla="*/ 809297 h 3121573"/>
              <a:gd name="connsiteX102" fmla="*/ 5454869 w 6243144"/>
              <a:gd name="connsiteY102" fmla="*/ 756745 h 3121573"/>
              <a:gd name="connsiteX103" fmla="*/ 5528441 w 6243144"/>
              <a:gd name="connsiteY103" fmla="*/ 672662 h 3121573"/>
              <a:gd name="connsiteX104" fmla="*/ 5612524 w 6243144"/>
              <a:gd name="connsiteY104" fmla="*/ 546538 h 3121573"/>
              <a:gd name="connsiteX105" fmla="*/ 5633544 w 6243144"/>
              <a:gd name="connsiteY105" fmla="*/ 515007 h 3121573"/>
              <a:gd name="connsiteX106" fmla="*/ 5696606 w 6243144"/>
              <a:gd name="connsiteY106" fmla="*/ 483476 h 3121573"/>
              <a:gd name="connsiteX107" fmla="*/ 5759669 w 6243144"/>
              <a:gd name="connsiteY107" fmla="*/ 430924 h 3121573"/>
              <a:gd name="connsiteX108" fmla="*/ 5822731 w 6243144"/>
              <a:gd name="connsiteY108" fmla="*/ 388883 h 3121573"/>
              <a:gd name="connsiteX109" fmla="*/ 5917324 w 6243144"/>
              <a:gd name="connsiteY109" fmla="*/ 315311 h 3121573"/>
              <a:gd name="connsiteX110" fmla="*/ 5948855 w 6243144"/>
              <a:gd name="connsiteY110" fmla="*/ 294290 h 3121573"/>
              <a:gd name="connsiteX111" fmla="*/ 5969875 w 6243144"/>
              <a:gd name="connsiteY111" fmla="*/ 262759 h 3121573"/>
              <a:gd name="connsiteX112" fmla="*/ 6001406 w 6243144"/>
              <a:gd name="connsiteY112" fmla="*/ 241738 h 3121573"/>
              <a:gd name="connsiteX113" fmla="*/ 6011917 w 6243144"/>
              <a:gd name="connsiteY113" fmla="*/ 210207 h 3121573"/>
              <a:gd name="connsiteX114" fmla="*/ 6074979 w 6243144"/>
              <a:gd name="connsiteY114" fmla="*/ 157656 h 3121573"/>
              <a:gd name="connsiteX115" fmla="*/ 6096000 w 6243144"/>
              <a:gd name="connsiteY115" fmla="*/ 126124 h 3121573"/>
              <a:gd name="connsiteX116" fmla="*/ 6159062 w 6243144"/>
              <a:gd name="connsiteY116" fmla="*/ 73573 h 3121573"/>
              <a:gd name="connsiteX117" fmla="*/ 6180082 w 6243144"/>
              <a:gd name="connsiteY117" fmla="*/ 42042 h 3121573"/>
              <a:gd name="connsiteX118" fmla="*/ 6243144 w 6243144"/>
              <a:gd name="connsiteY118" fmla="*/ 10511 h 3121573"/>
              <a:gd name="connsiteX119" fmla="*/ 6243144 w 6243144"/>
              <a:gd name="connsiteY119" fmla="*/ 0 h 3121573"/>
              <a:gd name="connsiteX0" fmla="*/ 0 w 6138041"/>
              <a:gd name="connsiteY0" fmla="*/ 1566042 h 3121573"/>
              <a:gd name="connsiteX1" fmla="*/ 31531 w 6138041"/>
              <a:gd name="connsiteY1" fmla="*/ 1576552 h 3121573"/>
              <a:gd name="connsiteX2" fmla="*/ 73572 w 6138041"/>
              <a:gd name="connsiteY2" fmla="*/ 1587062 h 3121573"/>
              <a:gd name="connsiteX3" fmla="*/ 147145 w 6138041"/>
              <a:gd name="connsiteY3" fmla="*/ 1608083 h 3121573"/>
              <a:gd name="connsiteX4" fmla="*/ 220717 w 6138041"/>
              <a:gd name="connsiteY4" fmla="*/ 1618593 h 3121573"/>
              <a:gd name="connsiteX5" fmla="*/ 325821 w 6138041"/>
              <a:gd name="connsiteY5" fmla="*/ 1650124 h 3121573"/>
              <a:gd name="connsiteX6" fmla="*/ 420414 w 6138041"/>
              <a:gd name="connsiteY6" fmla="*/ 1660635 h 3121573"/>
              <a:gd name="connsiteX7" fmla="*/ 472966 w 6138041"/>
              <a:gd name="connsiteY7" fmla="*/ 1671145 h 3121573"/>
              <a:gd name="connsiteX8" fmla="*/ 851338 w 6138041"/>
              <a:gd name="connsiteY8" fmla="*/ 1681656 h 3121573"/>
              <a:gd name="connsiteX9" fmla="*/ 935421 w 6138041"/>
              <a:gd name="connsiteY9" fmla="*/ 1692166 h 3121573"/>
              <a:gd name="connsiteX10" fmla="*/ 998483 w 6138041"/>
              <a:gd name="connsiteY10" fmla="*/ 1702676 h 3121573"/>
              <a:gd name="connsiteX11" fmla="*/ 1114097 w 6138041"/>
              <a:gd name="connsiteY11" fmla="*/ 1713187 h 3121573"/>
              <a:gd name="connsiteX12" fmla="*/ 1219200 w 6138041"/>
              <a:gd name="connsiteY12" fmla="*/ 1702676 h 3121573"/>
              <a:gd name="connsiteX13" fmla="*/ 1261241 w 6138041"/>
              <a:gd name="connsiteY13" fmla="*/ 1692166 h 3121573"/>
              <a:gd name="connsiteX14" fmla="*/ 1345324 w 6138041"/>
              <a:gd name="connsiteY14" fmla="*/ 1702676 h 3121573"/>
              <a:gd name="connsiteX15" fmla="*/ 1429407 w 6138041"/>
              <a:gd name="connsiteY15" fmla="*/ 1723697 h 3121573"/>
              <a:gd name="connsiteX16" fmla="*/ 1545021 w 6138041"/>
              <a:gd name="connsiteY16" fmla="*/ 1755228 h 3121573"/>
              <a:gd name="connsiteX17" fmla="*/ 1618593 w 6138041"/>
              <a:gd name="connsiteY17" fmla="*/ 1765738 h 3121573"/>
              <a:gd name="connsiteX18" fmla="*/ 1702676 w 6138041"/>
              <a:gd name="connsiteY18" fmla="*/ 1786759 h 3121573"/>
              <a:gd name="connsiteX19" fmla="*/ 1765738 w 6138041"/>
              <a:gd name="connsiteY19" fmla="*/ 1807780 h 3121573"/>
              <a:gd name="connsiteX20" fmla="*/ 1797269 w 6138041"/>
              <a:gd name="connsiteY20" fmla="*/ 1818290 h 3121573"/>
              <a:gd name="connsiteX21" fmla="*/ 1828800 w 6138041"/>
              <a:gd name="connsiteY21" fmla="*/ 1828800 h 3121573"/>
              <a:gd name="connsiteX22" fmla="*/ 1891862 w 6138041"/>
              <a:gd name="connsiteY22" fmla="*/ 1870842 h 3121573"/>
              <a:gd name="connsiteX23" fmla="*/ 1923393 w 6138041"/>
              <a:gd name="connsiteY23" fmla="*/ 1891862 h 3121573"/>
              <a:gd name="connsiteX24" fmla="*/ 1986455 w 6138041"/>
              <a:gd name="connsiteY24" fmla="*/ 1923393 h 3121573"/>
              <a:gd name="connsiteX25" fmla="*/ 2017986 w 6138041"/>
              <a:gd name="connsiteY25" fmla="*/ 1933904 h 3121573"/>
              <a:gd name="connsiteX26" fmla="*/ 2081048 w 6138041"/>
              <a:gd name="connsiteY26" fmla="*/ 1975945 h 3121573"/>
              <a:gd name="connsiteX27" fmla="*/ 2112579 w 6138041"/>
              <a:gd name="connsiteY27" fmla="*/ 1986456 h 3121573"/>
              <a:gd name="connsiteX28" fmla="*/ 2175641 w 6138041"/>
              <a:gd name="connsiteY28" fmla="*/ 2039007 h 3121573"/>
              <a:gd name="connsiteX29" fmla="*/ 2207172 w 6138041"/>
              <a:gd name="connsiteY29" fmla="*/ 2060028 h 3121573"/>
              <a:gd name="connsiteX30" fmla="*/ 2259724 w 6138041"/>
              <a:gd name="connsiteY30" fmla="*/ 2102069 h 3121573"/>
              <a:gd name="connsiteX31" fmla="*/ 2343807 w 6138041"/>
              <a:gd name="connsiteY31" fmla="*/ 2196662 h 3121573"/>
              <a:gd name="connsiteX32" fmla="*/ 2406869 w 6138041"/>
              <a:gd name="connsiteY32" fmla="*/ 2249214 h 3121573"/>
              <a:gd name="connsiteX33" fmla="*/ 2459421 w 6138041"/>
              <a:gd name="connsiteY33" fmla="*/ 2301766 h 3121573"/>
              <a:gd name="connsiteX34" fmla="*/ 2490952 w 6138041"/>
              <a:gd name="connsiteY34" fmla="*/ 2343807 h 3121573"/>
              <a:gd name="connsiteX35" fmla="*/ 2554014 w 6138041"/>
              <a:gd name="connsiteY35" fmla="*/ 2448911 h 3121573"/>
              <a:gd name="connsiteX36" fmla="*/ 2575034 w 6138041"/>
              <a:gd name="connsiteY36" fmla="*/ 2480442 h 3121573"/>
              <a:gd name="connsiteX37" fmla="*/ 2606566 w 6138041"/>
              <a:gd name="connsiteY37" fmla="*/ 2543504 h 3121573"/>
              <a:gd name="connsiteX38" fmla="*/ 2659117 w 6138041"/>
              <a:gd name="connsiteY38" fmla="*/ 2638097 h 3121573"/>
              <a:gd name="connsiteX39" fmla="*/ 2680138 w 6138041"/>
              <a:gd name="connsiteY39" fmla="*/ 2669628 h 3121573"/>
              <a:gd name="connsiteX40" fmla="*/ 2711669 w 6138041"/>
              <a:gd name="connsiteY40" fmla="*/ 2732690 h 3121573"/>
              <a:gd name="connsiteX41" fmla="*/ 2722179 w 6138041"/>
              <a:gd name="connsiteY41" fmla="*/ 2764221 h 3121573"/>
              <a:gd name="connsiteX42" fmla="*/ 2753710 w 6138041"/>
              <a:gd name="connsiteY42" fmla="*/ 2785242 h 3121573"/>
              <a:gd name="connsiteX43" fmla="*/ 2806262 w 6138041"/>
              <a:gd name="connsiteY43" fmla="*/ 2837793 h 3121573"/>
              <a:gd name="connsiteX44" fmla="*/ 2858814 w 6138041"/>
              <a:gd name="connsiteY44" fmla="*/ 2879835 h 3121573"/>
              <a:gd name="connsiteX45" fmla="*/ 2900855 w 6138041"/>
              <a:gd name="connsiteY45" fmla="*/ 2890345 h 3121573"/>
              <a:gd name="connsiteX46" fmla="*/ 2963917 w 6138041"/>
              <a:gd name="connsiteY46" fmla="*/ 2911366 h 3121573"/>
              <a:gd name="connsiteX47" fmla="*/ 3058510 w 6138041"/>
              <a:gd name="connsiteY47" fmla="*/ 2963918 h 3121573"/>
              <a:gd name="connsiteX48" fmla="*/ 3121572 w 6138041"/>
              <a:gd name="connsiteY48" fmla="*/ 3037490 h 3121573"/>
              <a:gd name="connsiteX49" fmla="*/ 3184634 w 6138041"/>
              <a:gd name="connsiteY49" fmla="*/ 3079531 h 3121573"/>
              <a:gd name="connsiteX50" fmla="*/ 3216166 w 6138041"/>
              <a:gd name="connsiteY50" fmla="*/ 3090042 h 3121573"/>
              <a:gd name="connsiteX51" fmla="*/ 3289738 w 6138041"/>
              <a:gd name="connsiteY51" fmla="*/ 3121573 h 3121573"/>
              <a:gd name="connsiteX52" fmla="*/ 3363310 w 6138041"/>
              <a:gd name="connsiteY52" fmla="*/ 3111062 h 3121573"/>
              <a:gd name="connsiteX53" fmla="*/ 3415862 w 6138041"/>
              <a:gd name="connsiteY53" fmla="*/ 3058511 h 3121573"/>
              <a:gd name="connsiteX54" fmla="*/ 3447393 w 6138041"/>
              <a:gd name="connsiteY54" fmla="*/ 3048000 h 3121573"/>
              <a:gd name="connsiteX55" fmla="*/ 3478924 w 6138041"/>
              <a:gd name="connsiteY55" fmla="*/ 3016469 h 3121573"/>
              <a:gd name="connsiteX56" fmla="*/ 3489434 w 6138041"/>
              <a:gd name="connsiteY56" fmla="*/ 2984938 h 3121573"/>
              <a:gd name="connsiteX57" fmla="*/ 3552497 w 6138041"/>
              <a:gd name="connsiteY57" fmla="*/ 2942897 h 3121573"/>
              <a:gd name="connsiteX58" fmla="*/ 3626069 w 6138041"/>
              <a:gd name="connsiteY58" fmla="*/ 2900856 h 3121573"/>
              <a:gd name="connsiteX59" fmla="*/ 3815255 w 6138041"/>
              <a:gd name="connsiteY59" fmla="*/ 2879835 h 3121573"/>
              <a:gd name="connsiteX60" fmla="*/ 3878317 w 6138041"/>
              <a:gd name="connsiteY60" fmla="*/ 2858814 h 3121573"/>
              <a:gd name="connsiteX61" fmla="*/ 3941379 w 6138041"/>
              <a:gd name="connsiteY61" fmla="*/ 2827283 h 3121573"/>
              <a:gd name="connsiteX62" fmla="*/ 4025462 w 6138041"/>
              <a:gd name="connsiteY62" fmla="*/ 2795752 h 3121573"/>
              <a:gd name="connsiteX63" fmla="*/ 4056993 w 6138041"/>
              <a:gd name="connsiteY63" fmla="*/ 2774731 h 3121573"/>
              <a:gd name="connsiteX64" fmla="*/ 4088524 w 6138041"/>
              <a:gd name="connsiteY64" fmla="*/ 2764221 h 3121573"/>
              <a:gd name="connsiteX65" fmla="*/ 4120055 w 6138041"/>
              <a:gd name="connsiteY65" fmla="*/ 2732690 h 3121573"/>
              <a:gd name="connsiteX66" fmla="*/ 4151586 w 6138041"/>
              <a:gd name="connsiteY66" fmla="*/ 2722180 h 3121573"/>
              <a:gd name="connsiteX67" fmla="*/ 4246179 w 6138041"/>
              <a:gd name="connsiteY67" fmla="*/ 2648607 h 3121573"/>
              <a:gd name="connsiteX68" fmla="*/ 4267200 w 6138041"/>
              <a:gd name="connsiteY68" fmla="*/ 2617076 h 3121573"/>
              <a:gd name="connsiteX69" fmla="*/ 4330262 w 6138041"/>
              <a:gd name="connsiteY69" fmla="*/ 2575035 h 3121573"/>
              <a:gd name="connsiteX70" fmla="*/ 4340772 w 6138041"/>
              <a:gd name="connsiteY70" fmla="*/ 2543504 h 3121573"/>
              <a:gd name="connsiteX71" fmla="*/ 4372303 w 6138041"/>
              <a:gd name="connsiteY71" fmla="*/ 2522483 h 3121573"/>
              <a:gd name="connsiteX72" fmla="*/ 4393324 w 6138041"/>
              <a:gd name="connsiteY72" fmla="*/ 2490952 h 3121573"/>
              <a:gd name="connsiteX73" fmla="*/ 4435366 w 6138041"/>
              <a:gd name="connsiteY73" fmla="*/ 2364828 h 3121573"/>
              <a:gd name="connsiteX74" fmla="*/ 4445876 w 6138041"/>
              <a:gd name="connsiteY74" fmla="*/ 2333297 h 3121573"/>
              <a:gd name="connsiteX75" fmla="*/ 4466897 w 6138041"/>
              <a:gd name="connsiteY75" fmla="*/ 2301766 h 3121573"/>
              <a:gd name="connsiteX76" fmla="*/ 4498428 w 6138041"/>
              <a:gd name="connsiteY76" fmla="*/ 2186152 h 3121573"/>
              <a:gd name="connsiteX77" fmla="*/ 4508938 w 6138041"/>
              <a:gd name="connsiteY77" fmla="*/ 2123090 h 3121573"/>
              <a:gd name="connsiteX78" fmla="*/ 4529959 w 6138041"/>
              <a:gd name="connsiteY78" fmla="*/ 2060028 h 3121573"/>
              <a:gd name="connsiteX79" fmla="*/ 4540469 w 6138041"/>
              <a:gd name="connsiteY79" fmla="*/ 2028497 h 3121573"/>
              <a:gd name="connsiteX80" fmla="*/ 4550979 w 6138041"/>
              <a:gd name="connsiteY80" fmla="*/ 1933904 h 3121573"/>
              <a:gd name="connsiteX81" fmla="*/ 4561490 w 6138041"/>
              <a:gd name="connsiteY81" fmla="*/ 1828800 h 3121573"/>
              <a:gd name="connsiteX82" fmla="*/ 4582510 w 6138041"/>
              <a:gd name="connsiteY82" fmla="*/ 1765738 h 3121573"/>
              <a:gd name="connsiteX83" fmla="*/ 4593021 w 6138041"/>
              <a:gd name="connsiteY83" fmla="*/ 1734207 h 3121573"/>
              <a:gd name="connsiteX84" fmla="*/ 4645572 w 6138041"/>
              <a:gd name="connsiteY84" fmla="*/ 1671145 h 3121573"/>
              <a:gd name="connsiteX85" fmla="*/ 4698124 w 6138041"/>
              <a:gd name="connsiteY85" fmla="*/ 1618593 h 3121573"/>
              <a:gd name="connsiteX86" fmla="*/ 4740166 w 6138041"/>
              <a:gd name="connsiteY86" fmla="*/ 1555531 h 3121573"/>
              <a:gd name="connsiteX87" fmla="*/ 4782207 w 6138041"/>
              <a:gd name="connsiteY87" fmla="*/ 1492469 h 3121573"/>
              <a:gd name="connsiteX88" fmla="*/ 4803228 w 6138041"/>
              <a:gd name="connsiteY88" fmla="*/ 1460938 h 3121573"/>
              <a:gd name="connsiteX89" fmla="*/ 4866290 w 6138041"/>
              <a:gd name="connsiteY89" fmla="*/ 1408387 h 3121573"/>
              <a:gd name="connsiteX90" fmla="*/ 4908331 w 6138041"/>
              <a:gd name="connsiteY90" fmla="*/ 1345324 h 3121573"/>
              <a:gd name="connsiteX91" fmla="*/ 4929352 w 6138041"/>
              <a:gd name="connsiteY91" fmla="*/ 1313793 h 3121573"/>
              <a:gd name="connsiteX92" fmla="*/ 4981903 w 6138041"/>
              <a:gd name="connsiteY92" fmla="*/ 1208690 h 3121573"/>
              <a:gd name="connsiteX93" fmla="*/ 5044966 w 6138041"/>
              <a:gd name="connsiteY93" fmla="*/ 1166649 h 3121573"/>
              <a:gd name="connsiteX94" fmla="*/ 5087007 w 6138041"/>
              <a:gd name="connsiteY94" fmla="*/ 1103587 h 3121573"/>
              <a:gd name="connsiteX95" fmla="*/ 5108028 w 6138041"/>
              <a:gd name="connsiteY95" fmla="*/ 1072056 h 3121573"/>
              <a:gd name="connsiteX96" fmla="*/ 5160579 w 6138041"/>
              <a:gd name="connsiteY96" fmla="*/ 1008993 h 3121573"/>
              <a:gd name="connsiteX97" fmla="*/ 5181600 w 6138041"/>
              <a:gd name="connsiteY97" fmla="*/ 935421 h 3121573"/>
              <a:gd name="connsiteX98" fmla="*/ 5202621 w 6138041"/>
              <a:gd name="connsiteY98" fmla="*/ 903890 h 3121573"/>
              <a:gd name="connsiteX99" fmla="*/ 5265683 w 6138041"/>
              <a:gd name="connsiteY99" fmla="*/ 861849 h 3121573"/>
              <a:gd name="connsiteX100" fmla="*/ 5307724 w 6138041"/>
              <a:gd name="connsiteY100" fmla="*/ 809297 h 3121573"/>
              <a:gd name="connsiteX101" fmla="*/ 5349766 w 6138041"/>
              <a:gd name="connsiteY101" fmla="*/ 756745 h 3121573"/>
              <a:gd name="connsiteX102" fmla="*/ 5423338 w 6138041"/>
              <a:gd name="connsiteY102" fmla="*/ 672662 h 3121573"/>
              <a:gd name="connsiteX103" fmla="*/ 5507421 w 6138041"/>
              <a:gd name="connsiteY103" fmla="*/ 546538 h 3121573"/>
              <a:gd name="connsiteX104" fmla="*/ 5528441 w 6138041"/>
              <a:gd name="connsiteY104" fmla="*/ 515007 h 3121573"/>
              <a:gd name="connsiteX105" fmla="*/ 5591503 w 6138041"/>
              <a:gd name="connsiteY105" fmla="*/ 483476 h 3121573"/>
              <a:gd name="connsiteX106" fmla="*/ 5654566 w 6138041"/>
              <a:gd name="connsiteY106" fmla="*/ 430924 h 3121573"/>
              <a:gd name="connsiteX107" fmla="*/ 5717628 w 6138041"/>
              <a:gd name="connsiteY107" fmla="*/ 388883 h 3121573"/>
              <a:gd name="connsiteX108" fmla="*/ 5812221 w 6138041"/>
              <a:gd name="connsiteY108" fmla="*/ 315311 h 3121573"/>
              <a:gd name="connsiteX109" fmla="*/ 5843752 w 6138041"/>
              <a:gd name="connsiteY109" fmla="*/ 294290 h 3121573"/>
              <a:gd name="connsiteX110" fmla="*/ 5864772 w 6138041"/>
              <a:gd name="connsiteY110" fmla="*/ 262759 h 3121573"/>
              <a:gd name="connsiteX111" fmla="*/ 5896303 w 6138041"/>
              <a:gd name="connsiteY111" fmla="*/ 241738 h 3121573"/>
              <a:gd name="connsiteX112" fmla="*/ 5906814 w 6138041"/>
              <a:gd name="connsiteY112" fmla="*/ 210207 h 3121573"/>
              <a:gd name="connsiteX113" fmla="*/ 5969876 w 6138041"/>
              <a:gd name="connsiteY113" fmla="*/ 157656 h 3121573"/>
              <a:gd name="connsiteX114" fmla="*/ 5990897 w 6138041"/>
              <a:gd name="connsiteY114" fmla="*/ 126124 h 3121573"/>
              <a:gd name="connsiteX115" fmla="*/ 6053959 w 6138041"/>
              <a:gd name="connsiteY115" fmla="*/ 73573 h 3121573"/>
              <a:gd name="connsiteX116" fmla="*/ 6074979 w 6138041"/>
              <a:gd name="connsiteY116" fmla="*/ 42042 h 3121573"/>
              <a:gd name="connsiteX117" fmla="*/ 6138041 w 6138041"/>
              <a:gd name="connsiteY117" fmla="*/ 10511 h 3121573"/>
              <a:gd name="connsiteX118" fmla="*/ 6138041 w 6138041"/>
              <a:gd name="connsiteY118" fmla="*/ 0 h 3121573"/>
              <a:gd name="connsiteX0" fmla="*/ 0 w 6138041"/>
              <a:gd name="connsiteY0" fmla="*/ 1566042 h 3121573"/>
              <a:gd name="connsiteX1" fmla="*/ 73572 w 6138041"/>
              <a:gd name="connsiteY1" fmla="*/ 1587062 h 3121573"/>
              <a:gd name="connsiteX2" fmla="*/ 147145 w 6138041"/>
              <a:gd name="connsiteY2" fmla="*/ 1608083 h 3121573"/>
              <a:gd name="connsiteX3" fmla="*/ 220717 w 6138041"/>
              <a:gd name="connsiteY3" fmla="*/ 1618593 h 3121573"/>
              <a:gd name="connsiteX4" fmla="*/ 325821 w 6138041"/>
              <a:gd name="connsiteY4" fmla="*/ 1650124 h 3121573"/>
              <a:gd name="connsiteX5" fmla="*/ 420414 w 6138041"/>
              <a:gd name="connsiteY5" fmla="*/ 1660635 h 3121573"/>
              <a:gd name="connsiteX6" fmla="*/ 472966 w 6138041"/>
              <a:gd name="connsiteY6" fmla="*/ 1671145 h 3121573"/>
              <a:gd name="connsiteX7" fmla="*/ 851338 w 6138041"/>
              <a:gd name="connsiteY7" fmla="*/ 1681656 h 3121573"/>
              <a:gd name="connsiteX8" fmla="*/ 935421 w 6138041"/>
              <a:gd name="connsiteY8" fmla="*/ 1692166 h 3121573"/>
              <a:gd name="connsiteX9" fmla="*/ 998483 w 6138041"/>
              <a:gd name="connsiteY9" fmla="*/ 1702676 h 3121573"/>
              <a:gd name="connsiteX10" fmla="*/ 1114097 w 6138041"/>
              <a:gd name="connsiteY10" fmla="*/ 1713187 h 3121573"/>
              <a:gd name="connsiteX11" fmla="*/ 1219200 w 6138041"/>
              <a:gd name="connsiteY11" fmla="*/ 1702676 h 3121573"/>
              <a:gd name="connsiteX12" fmla="*/ 1261241 w 6138041"/>
              <a:gd name="connsiteY12" fmla="*/ 1692166 h 3121573"/>
              <a:gd name="connsiteX13" fmla="*/ 1345324 w 6138041"/>
              <a:gd name="connsiteY13" fmla="*/ 1702676 h 3121573"/>
              <a:gd name="connsiteX14" fmla="*/ 1429407 w 6138041"/>
              <a:gd name="connsiteY14" fmla="*/ 1723697 h 3121573"/>
              <a:gd name="connsiteX15" fmla="*/ 1545021 w 6138041"/>
              <a:gd name="connsiteY15" fmla="*/ 1755228 h 3121573"/>
              <a:gd name="connsiteX16" fmla="*/ 1618593 w 6138041"/>
              <a:gd name="connsiteY16" fmla="*/ 1765738 h 3121573"/>
              <a:gd name="connsiteX17" fmla="*/ 1702676 w 6138041"/>
              <a:gd name="connsiteY17" fmla="*/ 1786759 h 3121573"/>
              <a:gd name="connsiteX18" fmla="*/ 1765738 w 6138041"/>
              <a:gd name="connsiteY18" fmla="*/ 1807780 h 3121573"/>
              <a:gd name="connsiteX19" fmla="*/ 1797269 w 6138041"/>
              <a:gd name="connsiteY19" fmla="*/ 1818290 h 3121573"/>
              <a:gd name="connsiteX20" fmla="*/ 1828800 w 6138041"/>
              <a:gd name="connsiteY20" fmla="*/ 1828800 h 3121573"/>
              <a:gd name="connsiteX21" fmla="*/ 1891862 w 6138041"/>
              <a:gd name="connsiteY21" fmla="*/ 1870842 h 3121573"/>
              <a:gd name="connsiteX22" fmla="*/ 1923393 w 6138041"/>
              <a:gd name="connsiteY22" fmla="*/ 1891862 h 3121573"/>
              <a:gd name="connsiteX23" fmla="*/ 1986455 w 6138041"/>
              <a:gd name="connsiteY23" fmla="*/ 1923393 h 3121573"/>
              <a:gd name="connsiteX24" fmla="*/ 2017986 w 6138041"/>
              <a:gd name="connsiteY24" fmla="*/ 1933904 h 3121573"/>
              <a:gd name="connsiteX25" fmla="*/ 2081048 w 6138041"/>
              <a:gd name="connsiteY25" fmla="*/ 1975945 h 3121573"/>
              <a:gd name="connsiteX26" fmla="*/ 2112579 w 6138041"/>
              <a:gd name="connsiteY26" fmla="*/ 1986456 h 3121573"/>
              <a:gd name="connsiteX27" fmla="*/ 2175641 w 6138041"/>
              <a:gd name="connsiteY27" fmla="*/ 2039007 h 3121573"/>
              <a:gd name="connsiteX28" fmla="*/ 2207172 w 6138041"/>
              <a:gd name="connsiteY28" fmla="*/ 2060028 h 3121573"/>
              <a:gd name="connsiteX29" fmla="*/ 2259724 w 6138041"/>
              <a:gd name="connsiteY29" fmla="*/ 2102069 h 3121573"/>
              <a:gd name="connsiteX30" fmla="*/ 2343807 w 6138041"/>
              <a:gd name="connsiteY30" fmla="*/ 2196662 h 3121573"/>
              <a:gd name="connsiteX31" fmla="*/ 2406869 w 6138041"/>
              <a:gd name="connsiteY31" fmla="*/ 2249214 h 3121573"/>
              <a:gd name="connsiteX32" fmla="*/ 2459421 w 6138041"/>
              <a:gd name="connsiteY32" fmla="*/ 2301766 h 3121573"/>
              <a:gd name="connsiteX33" fmla="*/ 2490952 w 6138041"/>
              <a:gd name="connsiteY33" fmla="*/ 2343807 h 3121573"/>
              <a:gd name="connsiteX34" fmla="*/ 2554014 w 6138041"/>
              <a:gd name="connsiteY34" fmla="*/ 2448911 h 3121573"/>
              <a:gd name="connsiteX35" fmla="*/ 2575034 w 6138041"/>
              <a:gd name="connsiteY35" fmla="*/ 2480442 h 3121573"/>
              <a:gd name="connsiteX36" fmla="*/ 2606566 w 6138041"/>
              <a:gd name="connsiteY36" fmla="*/ 2543504 h 3121573"/>
              <a:gd name="connsiteX37" fmla="*/ 2659117 w 6138041"/>
              <a:gd name="connsiteY37" fmla="*/ 2638097 h 3121573"/>
              <a:gd name="connsiteX38" fmla="*/ 2680138 w 6138041"/>
              <a:gd name="connsiteY38" fmla="*/ 2669628 h 3121573"/>
              <a:gd name="connsiteX39" fmla="*/ 2711669 w 6138041"/>
              <a:gd name="connsiteY39" fmla="*/ 2732690 h 3121573"/>
              <a:gd name="connsiteX40" fmla="*/ 2722179 w 6138041"/>
              <a:gd name="connsiteY40" fmla="*/ 2764221 h 3121573"/>
              <a:gd name="connsiteX41" fmla="*/ 2753710 w 6138041"/>
              <a:gd name="connsiteY41" fmla="*/ 2785242 h 3121573"/>
              <a:gd name="connsiteX42" fmla="*/ 2806262 w 6138041"/>
              <a:gd name="connsiteY42" fmla="*/ 2837793 h 3121573"/>
              <a:gd name="connsiteX43" fmla="*/ 2858814 w 6138041"/>
              <a:gd name="connsiteY43" fmla="*/ 2879835 h 3121573"/>
              <a:gd name="connsiteX44" fmla="*/ 2900855 w 6138041"/>
              <a:gd name="connsiteY44" fmla="*/ 2890345 h 3121573"/>
              <a:gd name="connsiteX45" fmla="*/ 2963917 w 6138041"/>
              <a:gd name="connsiteY45" fmla="*/ 2911366 h 3121573"/>
              <a:gd name="connsiteX46" fmla="*/ 3058510 w 6138041"/>
              <a:gd name="connsiteY46" fmla="*/ 2963918 h 3121573"/>
              <a:gd name="connsiteX47" fmla="*/ 3121572 w 6138041"/>
              <a:gd name="connsiteY47" fmla="*/ 3037490 h 3121573"/>
              <a:gd name="connsiteX48" fmla="*/ 3184634 w 6138041"/>
              <a:gd name="connsiteY48" fmla="*/ 3079531 h 3121573"/>
              <a:gd name="connsiteX49" fmla="*/ 3216166 w 6138041"/>
              <a:gd name="connsiteY49" fmla="*/ 3090042 h 3121573"/>
              <a:gd name="connsiteX50" fmla="*/ 3289738 w 6138041"/>
              <a:gd name="connsiteY50" fmla="*/ 3121573 h 3121573"/>
              <a:gd name="connsiteX51" fmla="*/ 3363310 w 6138041"/>
              <a:gd name="connsiteY51" fmla="*/ 3111062 h 3121573"/>
              <a:gd name="connsiteX52" fmla="*/ 3415862 w 6138041"/>
              <a:gd name="connsiteY52" fmla="*/ 3058511 h 3121573"/>
              <a:gd name="connsiteX53" fmla="*/ 3447393 w 6138041"/>
              <a:gd name="connsiteY53" fmla="*/ 3048000 h 3121573"/>
              <a:gd name="connsiteX54" fmla="*/ 3478924 w 6138041"/>
              <a:gd name="connsiteY54" fmla="*/ 3016469 h 3121573"/>
              <a:gd name="connsiteX55" fmla="*/ 3489434 w 6138041"/>
              <a:gd name="connsiteY55" fmla="*/ 2984938 h 3121573"/>
              <a:gd name="connsiteX56" fmla="*/ 3552497 w 6138041"/>
              <a:gd name="connsiteY56" fmla="*/ 2942897 h 3121573"/>
              <a:gd name="connsiteX57" fmla="*/ 3626069 w 6138041"/>
              <a:gd name="connsiteY57" fmla="*/ 2900856 h 3121573"/>
              <a:gd name="connsiteX58" fmla="*/ 3815255 w 6138041"/>
              <a:gd name="connsiteY58" fmla="*/ 2879835 h 3121573"/>
              <a:gd name="connsiteX59" fmla="*/ 3878317 w 6138041"/>
              <a:gd name="connsiteY59" fmla="*/ 2858814 h 3121573"/>
              <a:gd name="connsiteX60" fmla="*/ 3941379 w 6138041"/>
              <a:gd name="connsiteY60" fmla="*/ 2827283 h 3121573"/>
              <a:gd name="connsiteX61" fmla="*/ 4025462 w 6138041"/>
              <a:gd name="connsiteY61" fmla="*/ 2795752 h 3121573"/>
              <a:gd name="connsiteX62" fmla="*/ 4056993 w 6138041"/>
              <a:gd name="connsiteY62" fmla="*/ 2774731 h 3121573"/>
              <a:gd name="connsiteX63" fmla="*/ 4088524 w 6138041"/>
              <a:gd name="connsiteY63" fmla="*/ 2764221 h 3121573"/>
              <a:gd name="connsiteX64" fmla="*/ 4120055 w 6138041"/>
              <a:gd name="connsiteY64" fmla="*/ 2732690 h 3121573"/>
              <a:gd name="connsiteX65" fmla="*/ 4151586 w 6138041"/>
              <a:gd name="connsiteY65" fmla="*/ 2722180 h 3121573"/>
              <a:gd name="connsiteX66" fmla="*/ 4246179 w 6138041"/>
              <a:gd name="connsiteY66" fmla="*/ 2648607 h 3121573"/>
              <a:gd name="connsiteX67" fmla="*/ 4267200 w 6138041"/>
              <a:gd name="connsiteY67" fmla="*/ 2617076 h 3121573"/>
              <a:gd name="connsiteX68" fmla="*/ 4330262 w 6138041"/>
              <a:gd name="connsiteY68" fmla="*/ 2575035 h 3121573"/>
              <a:gd name="connsiteX69" fmla="*/ 4340772 w 6138041"/>
              <a:gd name="connsiteY69" fmla="*/ 2543504 h 3121573"/>
              <a:gd name="connsiteX70" fmla="*/ 4372303 w 6138041"/>
              <a:gd name="connsiteY70" fmla="*/ 2522483 h 3121573"/>
              <a:gd name="connsiteX71" fmla="*/ 4393324 w 6138041"/>
              <a:gd name="connsiteY71" fmla="*/ 2490952 h 3121573"/>
              <a:gd name="connsiteX72" fmla="*/ 4435366 w 6138041"/>
              <a:gd name="connsiteY72" fmla="*/ 2364828 h 3121573"/>
              <a:gd name="connsiteX73" fmla="*/ 4445876 w 6138041"/>
              <a:gd name="connsiteY73" fmla="*/ 2333297 h 3121573"/>
              <a:gd name="connsiteX74" fmla="*/ 4466897 w 6138041"/>
              <a:gd name="connsiteY74" fmla="*/ 2301766 h 3121573"/>
              <a:gd name="connsiteX75" fmla="*/ 4498428 w 6138041"/>
              <a:gd name="connsiteY75" fmla="*/ 2186152 h 3121573"/>
              <a:gd name="connsiteX76" fmla="*/ 4508938 w 6138041"/>
              <a:gd name="connsiteY76" fmla="*/ 2123090 h 3121573"/>
              <a:gd name="connsiteX77" fmla="*/ 4529959 w 6138041"/>
              <a:gd name="connsiteY77" fmla="*/ 2060028 h 3121573"/>
              <a:gd name="connsiteX78" fmla="*/ 4540469 w 6138041"/>
              <a:gd name="connsiteY78" fmla="*/ 2028497 h 3121573"/>
              <a:gd name="connsiteX79" fmla="*/ 4550979 w 6138041"/>
              <a:gd name="connsiteY79" fmla="*/ 1933904 h 3121573"/>
              <a:gd name="connsiteX80" fmla="*/ 4561490 w 6138041"/>
              <a:gd name="connsiteY80" fmla="*/ 1828800 h 3121573"/>
              <a:gd name="connsiteX81" fmla="*/ 4582510 w 6138041"/>
              <a:gd name="connsiteY81" fmla="*/ 1765738 h 3121573"/>
              <a:gd name="connsiteX82" fmla="*/ 4593021 w 6138041"/>
              <a:gd name="connsiteY82" fmla="*/ 1734207 h 3121573"/>
              <a:gd name="connsiteX83" fmla="*/ 4645572 w 6138041"/>
              <a:gd name="connsiteY83" fmla="*/ 1671145 h 3121573"/>
              <a:gd name="connsiteX84" fmla="*/ 4698124 w 6138041"/>
              <a:gd name="connsiteY84" fmla="*/ 1618593 h 3121573"/>
              <a:gd name="connsiteX85" fmla="*/ 4740166 w 6138041"/>
              <a:gd name="connsiteY85" fmla="*/ 1555531 h 3121573"/>
              <a:gd name="connsiteX86" fmla="*/ 4782207 w 6138041"/>
              <a:gd name="connsiteY86" fmla="*/ 1492469 h 3121573"/>
              <a:gd name="connsiteX87" fmla="*/ 4803228 w 6138041"/>
              <a:gd name="connsiteY87" fmla="*/ 1460938 h 3121573"/>
              <a:gd name="connsiteX88" fmla="*/ 4866290 w 6138041"/>
              <a:gd name="connsiteY88" fmla="*/ 1408387 h 3121573"/>
              <a:gd name="connsiteX89" fmla="*/ 4908331 w 6138041"/>
              <a:gd name="connsiteY89" fmla="*/ 1345324 h 3121573"/>
              <a:gd name="connsiteX90" fmla="*/ 4929352 w 6138041"/>
              <a:gd name="connsiteY90" fmla="*/ 1313793 h 3121573"/>
              <a:gd name="connsiteX91" fmla="*/ 4981903 w 6138041"/>
              <a:gd name="connsiteY91" fmla="*/ 1208690 h 3121573"/>
              <a:gd name="connsiteX92" fmla="*/ 5044966 w 6138041"/>
              <a:gd name="connsiteY92" fmla="*/ 1166649 h 3121573"/>
              <a:gd name="connsiteX93" fmla="*/ 5087007 w 6138041"/>
              <a:gd name="connsiteY93" fmla="*/ 1103587 h 3121573"/>
              <a:gd name="connsiteX94" fmla="*/ 5108028 w 6138041"/>
              <a:gd name="connsiteY94" fmla="*/ 1072056 h 3121573"/>
              <a:gd name="connsiteX95" fmla="*/ 5160579 w 6138041"/>
              <a:gd name="connsiteY95" fmla="*/ 1008993 h 3121573"/>
              <a:gd name="connsiteX96" fmla="*/ 5181600 w 6138041"/>
              <a:gd name="connsiteY96" fmla="*/ 935421 h 3121573"/>
              <a:gd name="connsiteX97" fmla="*/ 5202621 w 6138041"/>
              <a:gd name="connsiteY97" fmla="*/ 903890 h 3121573"/>
              <a:gd name="connsiteX98" fmla="*/ 5265683 w 6138041"/>
              <a:gd name="connsiteY98" fmla="*/ 861849 h 3121573"/>
              <a:gd name="connsiteX99" fmla="*/ 5307724 w 6138041"/>
              <a:gd name="connsiteY99" fmla="*/ 809297 h 3121573"/>
              <a:gd name="connsiteX100" fmla="*/ 5349766 w 6138041"/>
              <a:gd name="connsiteY100" fmla="*/ 756745 h 3121573"/>
              <a:gd name="connsiteX101" fmla="*/ 5423338 w 6138041"/>
              <a:gd name="connsiteY101" fmla="*/ 672662 h 3121573"/>
              <a:gd name="connsiteX102" fmla="*/ 5507421 w 6138041"/>
              <a:gd name="connsiteY102" fmla="*/ 546538 h 3121573"/>
              <a:gd name="connsiteX103" fmla="*/ 5528441 w 6138041"/>
              <a:gd name="connsiteY103" fmla="*/ 515007 h 3121573"/>
              <a:gd name="connsiteX104" fmla="*/ 5591503 w 6138041"/>
              <a:gd name="connsiteY104" fmla="*/ 483476 h 3121573"/>
              <a:gd name="connsiteX105" fmla="*/ 5654566 w 6138041"/>
              <a:gd name="connsiteY105" fmla="*/ 430924 h 3121573"/>
              <a:gd name="connsiteX106" fmla="*/ 5717628 w 6138041"/>
              <a:gd name="connsiteY106" fmla="*/ 388883 h 3121573"/>
              <a:gd name="connsiteX107" fmla="*/ 5812221 w 6138041"/>
              <a:gd name="connsiteY107" fmla="*/ 315311 h 3121573"/>
              <a:gd name="connsiteX108" fmla="*/ 5843752 w 6138041"/>
              <a:gd name="connsiteY108" fmla="*/ 294290 h 3121573"/>
              <a:gd name="connsiteX109" fmla="*/ 5864772 w 6138041"/>
              <a:gd name="connsiteY109" fmla="*/ 262759 h 3121573"/>
              <a:gd name="connsiteX110" fmla="*/ 5896303 w 6138041"/>
              <a:gd name="connsiteY110" fmla="*/ 241738 h 3121573"/>
              <a:gd name="connsiteX111" fmla="*/ 5906814 w 6138041"/>
              <a:gd name="connsiteY111" fmla="*/ 210207 h 3121573"/>
              <a:gd name="connsiteX112" fmla="*/ 5969876 w 6138041"/>
              <a:gd name="connsiteY112" fmla="*/ 157656 h 3121573"/>
              <a:gd name="connsiteX113" fmla="*/ 5990897 w 6138041"/>
              <a:gd name="connsiteY113" fmla="*/ 126124 h 3121573"/>
              <a:gd name="connsiteX114" fmla="*/ 6053959 w 6138041"/>
              <a:gd name="connsiteY114" fmla="*/ 73573 h 3121573"/>
              <a:gd name="connsiteX115" fmla="*/ 6074979 w 6138041"/>
              <a:gd name="connsiteY115" fmla="*/ 42042 h 3121573"/>
              <a:gd name="connsiteX116" fmla="*/ 6138041 w 6138041"/>
              <a:gd name="connsiteY116" fmla="*/ 10511 h 3121573"/>
              <a:gd name="connsiteX117" fmla="*/ 6138041 w 6138041"/>
              <a:gd name="connsiteY117" fmla="*/ 0 h 3121573"/>
              <a:gd name="connsiteX0" fmla="*/ 0 w 6064469"/>
              <a:gd name="connsiteY0" fmla="*/ 1587062 h 3121573"/>
              <a:gd name="connsiteX1" fmla="*/ 73573 w 6064469"/>
              <a:gd name="connsiteY1" fmla="*/ 1608083 h 3121573"/>
              <a:gd name="connsiteX2" fmla="*/ 147145 w 6064469"/>
              <a:gd name="connsiteY2" fmla="*/ 1618593 h 3121573"/>
              <a:gd name="connsiteX3" fmla="*/ 252249 w 6064469"/>
              <a:gd name="connsiteY3" fmla="*/ 1650124 h 3121573"/>
              <a:gd name="connsiteX4" fmla="*/ 346842 w 6064469"/>
              <a:gd name="connsiteY4" fmla="*/ 1660635 h 3121573"/>
              <a:gd name="connsiteX5" fmla="*/ 399394 w 6064469"/>
              <a:gd name="connsiteY5" fmla="*/ 1671145 h 3121573"/>
              <a:gd name="connsiteX6" fmla="*/ 777766 w 6064469"/>
              <a:gd name="connsiteY6" fmla="*/ 1681656 h 3121573"/>
              <a:gd name="connsiteX7" fmla="*/ 861849 w 6064469"/>
              <a:gd name="connsiteY7" fmla="*/ 1692166 h 3121573"/>
              <a:gd name="connsiteX8" fmla="*/ 924911 w 6064469"/>
              <a:gd name="connsiteY8" fmla="*/ 1702676 h 3121573"/>
              <a:gd name="connsiteX9" fmla="*/ 1040525 w 6064469"/>
              <a:gd name="connsiteY9" fmla="*/ 1713187 h 3121573"/>
              <a:gd name="connsiteX10" fmla="*/ 1145628 w 6064469"/>
              <a:gd name="connsiteY10" fmla="*/ 1702676 h 3121573"/>
              <a:gd name="connsiteX11" fmla="*/ 1187669 w 6064469"/>
              <a:gd name="connsiteY11" fmla="*/ 1692166 h 3121573"/>
              <a:gd name="connsiteX12" fmla="*/ 1271752 w 6064469"/>
              <a:gd name="connsiteY12" fmla="*/ 1702676 h 3121573"/>
              <a:gd name="connsiteX13" fmla="*/ 1355835 w 6064469"/>
              <a:gd name="connsiteY13" fmla="*/ 1723697 h 3121573"/>
              <a:gd name="connsiteX14" fmla="*/ 1471449 w 6064469"/>
              <a:gd name="connsiteY14" fmla="*/ 1755228 h 3121573"/>
              <a:gd name="connsiteX15" fmla="*/ 1545021 w 6064469"/>
              <a:gd name="connsiteY15" fmla="*/ 1765738 h 3121573"/>
              <a:gd name="connsiteX16" fmla="*/ 1629104 w 6064469"/>
              <a:gd name="connsiteY16" fmla="*/ 1786759 h 3121573"/>
              <a:gd name="connsiteX17" fmla="*/ 1692166 w 6064469"/>
              <a:gd name="connsiteY17" fmla="*/ 1807780 h 3121573"/>
              <a:gd name="connsiteX18" fmla="*/ 1723697 w 6064469"/>
              <a:gd name="connsiteY18" fmla="*/ 1818290 h 3121573"/>
              <a:gd name="connsiteX19" fmla="*/ 1755228 w 6064469"/>
              <a:gd name="connsiteY19" fmla="*/ 1828800 h 3121573"/>
              <a:gd name="connsiteX20" fmla="*/ 1818290 w 6064469"/>
              <a:gd name="connsiteY20" fmla="*/ 1870842 h 3121573"/>
              <a:gd name="connsiteX21" fmla="*/ 1849821 w 6064469"/>
              <a:gd name="connsiteY21" fmla="*/ 1891862 h 3121573"/>
              <a:gd name="connsiteX22" fmla="*/ 1912883 w 6064469"/>
              <a:gd name="connsiteY22" fmla="*/ 1923393 h 3121573"/>
              <a:gd name="connsiteX23" fmla="*/ 1944414 w 6064469"/>
              <a:gd name="connsiteY23" fmla="*/ 1933904 h 3121573"/>
              <a:gd name="connsiteX24" fmla="*/ 2007476 w 6064469"/>
              <a:gd name="connsiteY24" fmla="*/ 1975945 h 3121573"/>
              <a:gd name="connsiteX25" fmla="*/ 2039007 w 6064469"/>
              <a:gd name="connsiteY25" fmla="*/ 1986456 h 3121573"/>
              <a:gd name="connsiteX26" fmla="*/ 2102069 w 6064469"/>
              <a:gd name="connsiteY26" fmla="*/ 2039007 h 3121573"/>
              <a:gd name="connsiteX27" fmla="*/ 2133600 w 6064469"/>
              <a:gd name="connsiteY27" fmla="*/ 2060028 h 3121573"/>
              <a:gd name="connsiteX28" fmla="*/ 2186152 w 6064469"/>
              <a:gd name="connsiteY28" fmla="*/ 2102069 h 3121573"/>
              <a:gd name="connsiteX29" fmla="*/ 2270235 w 6064469"/>
              <a:gd name="connsiteY29" fmla="*/ 2196662 h 3121573"/>
              <a:gd name="connsiteX30" fmla="*/ 2333297 w 6064469"/>
              <a:gd name="connsiteY30" fmla="*/ 2249214 h 3121573"/>
              <a:gd name="connsiteX31" fmla="*/ 2385849 w 6064469"/>
              <a:gd name="connsiteY31" fmla="*/ 2301766 h 3121573"/>
              <a:gd name="connsiteX32" fmla="*/ 2417380 w 6064469"/>
              <a:gd name="connsiteY32" fmla="*/ 2343807 h 3121573"/>
              <a:gd name="connsiteX33" fmla="*/ 2480442 w 6064469"/>
              <a:gd name="connsiteY33" fmla="*/ 2448911 h 3121573"/>
              <a:gd name="connsiteX34" fmla="*/ 2501462 w 6064469"/>
              <a:gd name="connsiteY34" fmla="*/ 2480442 h 3121573"/>
              <a:gd name="connsiteX35" fmla="*/ 2532994 w 6064469"/>
              <a:gd name="connsiteY35" fmla="*/ 2543504 h 3121573"/>
              <a:gd name="connsiteX36" fmla="*/ 2585545 w 6064469"/>
              <a:gd name="connsiteY36" fmla="*/ 2638097 h 3121573"/>
              <a:gd name="connsiteX37" fmla="*/ 2606566 w 6064469"/>
              <a:gd name="connsiteY37" fmla="*/ 2669628 h 3121573"/>
              <a:gd name="connsiteX38" fmla="*/ 2638097 w 6064469"/>
              <a:gd name="connsiteY38" fmla="*/ 2732690 h 3121573"/>
              <a:gd name="connsiteX39" fmla="*/ 2648607 w 6064469"/>
              <a:gd name="connsiteY39" fmla="*/ 2764221 h 3121573"/>
              <a:gd name="connsiteX40" fmla="*/ 2680138 w 6064469"/>
              <a:gd name="connsiteY40" fmla="*/ 2785242 h 3121573"/>
              <a:gd name="connsiteX41" fmla="*/ 2732690 w 6064469"/>
              <a:gd name="connsiteY41" fmla="*/ 2837793 h 3121573"/>
              <a:gd name="connsiteX42" fmla="*/ 2785242 w 6064469"/>
              <a:gd name="connsiteY42" fmla="*/ 2879835 h 3121573"/>
              <a:gd name="connsiteX43" fmla="*/ 2827283 w 6064469"/>
              <a:gd name="connsiteY43" fmla="*/ 2890345 h 3121573"/>
              <a:gd name="connsiteX44" fmla="*/ 2890345 w 6064469"/>
              <a:gd name="connsiteY44" fmla="*/ 2911366 h 3121573"/>
              <a:gd name="connsiteX45" fmla="*/ 2984938 w 6064469"/>
              <a:gd name="connsiteY45" fmla="*/ 2963918 h 3121573"/>
              <a:gd name="connsiteX46" fmla="*/ 3048000 w 6064469"/>
              <a:gd name="connsiteY46" fmla="*/ 3037490 h 3121573"/>
              <a:gd name="connsiteX47" fmla="*/ 3111062 w 6064469"/>
              <a:gd name="connsiteY47" fmla="*/ 3079531 h 3121573"/>
              <a:gd name="connsiteX48" fmla="*/ 3142594 w 6064469"/>
              <a:gd name="connsiteY48" fmla="*/ 3090042 h 3121573"/>
              <a:gd name="connsiteX49" fmla="*/ 3216166 w 6064469"/>
              <a:gd name="connsiteY49" fmla="*/ 3121573 h 3121573"/>
              <a:gd name="connsiteX50" fmla="*/ 3289738 w 6064469"/>
              <a:gd name="connsiteY50" fmla="*/ 3111062 h 3121573"/>
              <a:gd name="connsiteX51" fmla="*/ 3342290 w 6064469"/>
              <a:gd name="connsiteY51" fmla="*/ 3058511 h 3121573"/>
              <a:gd name="connsiteX52" fmla="*/ 3373821 w 6064469"/>
              <a:gd name="connsiteY52" fmla="*/ 3048000 h 3121573"/>
              <a:gd name="connsiteX53" fmla="*/ 3405352 w 6064469"/>
              <a:gd name="connsiteY53" fmla="*/ 3016469 h 3121573"/>
              <a:gd name="connsiteX54" fmla="*/ 3415862 w 6064469"/>
              <a:gd name="connsiteY54" fmla="*/ 2984938 h 3121573"/>
              <a:gd name="connsiteX55" fmla="*/ 3478925 w 6064469"/>
              <a:gd name="connsiteY55" fmla="*/ 2942897 h 3121573"/>
              <a:gd name="connsiteX56" fmla="*/ 3552497 w 6064469"/>
              <a:gd name="connsiteY56" fmla="*/ 2900856 h 3121573"/>
              <a:gd name="connsiteX57" fmla="*/ 3741683 w 6064469"/>
              <a:gd name="connsiteY57" fmla="*/ 2879835 h 3121573"/>
              <a:gd name="connsiteX58" fmla="*/ 3804745 w 6064469"/>
              <a:gd name="connsiteY58" fmla="*/ 2858814 h 3121573"/>
              <a:gd name="connsiteX59" fmla="*/ 3867807 w 6064469"/>
              <a:gd name="connsiteY59" fmla="*/ 2827283 h 3121573"/>
              <a:gd name="connsiteX60" fmla="*/ 3951890 w 6064469"/>
              <a:gd name="connsiteY60" fmla="*/ 2795752 h 3121573"/>
              <a:gd name="connsiteX61" fmla="*/ 3983421 w 6064469"/>
              <a:gd name="connsiteY61" fmla="*/ 2774731 h 3121573"/>
              <a:gd name="connsiteX62" fmla="*/ 4014952 w 6064469"/>
              <a:gd name="connsiteY62" fmla="*/ 2764221 h 3121573"/>
              <a:gd name="connsiteX63" fmla="*/ 4046483 w 6064469"/>
              <a:gd name="connsiteY63" fmla="*/ 2732690 h 3121573"/>
              <a:gd name="connsiteX64" fmla="*/ 4078014 w 6064469"/>
              <a:gd name="connsiteY64" fmla="*/ 2722180 h 3121573"/>
              <a:gd name="connsiteX65" fmla="*/ 4172607 w 6064469"/>
              <a:gd name="connsiteY65" fmla="*/ 2648607 h 3121573"/>
              <a:gd name="connsiteX66" fmla="*/ 4193628 w 6064469"/>
              <a:gd name="connsiteY66" fmla="*/ 2617076 h 3121573"/>
              <a:gd name="connsiteX67" fmla="*/ 4256690 w 6064469"/>
              <a:gd name="connsiteY67" fmla="*/ 2575035 h 3121573"/>
              <a:gd name="connsiteX68" fmla="*/ 4267200 w 6064469"/>
              <a:gd name="connsiteY68" fmla="*/ 2543504 h 3121573"/>
              <a:gd name="connsiteX69" fmla="*/ 4298731 w 6064469"/>
              <a:gd name="connsiteY69" fmla="*/ 2522483 h 3121573"/>
              <a:gd name="connsiteX70" fmla="*/ 4319752 w 6064469"/>
              <a:gd name="connsiteY70" fmla="*/ 2490952 h 3121573"/>
              <a:gd name="connsiteX71" fmla="*/ 4361794 w 6064469"/>
              <a:gd name="connsiteY71" fmla="*/ 2364828 h 3121573"/>
              <a:gd name="connsiteX72" fmla="*/ 4372304 w 6064469"/>
              <a:gd name="connsiteY72" fmla="*/ 2333297 h 3121573"/>
              <a:gd name="connsiteX73" fmla="*/ 4393325 w 6064469"/>
              <a:gd name="connsiteY73" fmla="*/ 2301766 h 3121573"/>
              <a:gd name="connsiteX74" fmla="*/ 4424856 w 6064469"/>
              <a:gd name="connsiteY74" fmla="*/ 2186152 h 3121573"/>
              <a:gd name="connsiteX75" fmla="*/ 4435366 w 6064469"/>
              <a:gd name="connsiteY75" fmla="*/ 2123090 h 3121573"/>
              <a:gd name="connsiteX76" fmla="*/ 4456387 w 6064469"/>
              <a:gd name="connsiteY76" fmla="*/ 2060028 h 3121573"/>
              <a:gd name="connsiteX77" fmla="*/ 4466897 w 6064469"/>
              <a:gd name="connsiteY77" fmla="*/ 2028497 h 3121573"/>
              <a:gd name="connsiteX78" fmla="*/ 4477407 w 6064469"/>
              <a:gd name="connsiteY78" fmla="*/ 1933904 h 3121573"/>
              <a:gd name="connsiteX79" fmla="*/ 4487918 w 6064469"/>
              <a:gd name="connsiteY79" fmla="*/ 1828800 h 3121573"/>
              <a:gd name="connsiteX80" fmla="*/ 4508938 w 6064469"/>
              <a:gd name="connsiteY80" fmla="*/ 1765738 h 3121573"/>
              <a:gd name="connsiteX81" fmla="*/ 4519449 w 6064469"/>
              <a:gd name="connsiteY81" fmla="*/ 1734207 h 3121573"/>
              <a:gd name="connsiteX82" fmla="*/ 4572000 w 6064469"/>
              <a:gd name="connsiteY82" fmla="*/ 1671145 h 3121573"/>
              <a:gd name="connsiteX83" fmla="*/ 4624552 w 6064469"/>
              <a:gd name="connsiteY83" fmla="*/ 1618593 h 3121573"/>
              <a:gd name="connsiteX84" fmla="*/ 4666594 w 6064469"/>
              <a:gd name="connsiteY84" fmla="*/ 1555531 h 3121573"/>
              <a:gd name="connsiteX85" fmla="*/ 4708635 w 6064469"/>
              <a:gd name="connsiteY85" fmla="*/ 1492469 h 3121573"/>
              <a:gd name="connsiteX86" fmla="*/ 4729656 w 6064469"/>
              <a:gd name="connsiteY86" fmla="*/ 1460938 h 3121573"/>
              <a:gd name="connsiteX87" fmla="*/ 4792718 w 6064469"/>
              <a:gd name="connsiteY87" fmla="*/ 1408387 h 3121573"/>
              <a:gd name="connsiteX88" fmla="*/ 4834759 w 6064469"/>
              <a:gd name="connsiteY88" fmla="*/ 1345324 h 3121573"/>
              <a:gd name="connsiteX89" fmla="*/ 4855780 w 6064469"/>
              <a:gd name="connsiteY89" fmla="*/ 1313793 h 3121573"/>
              <a:gd name="connsiteX90" fmla="*/ 4908331 w 6064469"/>
              <a:gd name="connsiteY90" fmla="*/ 1208690 h 3121573"/>
              <a:gd name="connsiteX91" fmla="*/ 4971394 w 6064469"/>
              <a:gd name="connsiteY91" fmla="*/ 1166649 h 3121573"/>
              <a:gd name="connsiteX92" fmla="*/ 5013435 w 6064469"/>
              <a:gd name="connsiteY92" fmla="*/ 1103587 h 3121573"/>
              <a:gd name="connsiteX93" fmla="*/ 5034456 w 6064469"/>
              <a:gd name="connsiteY93" fmla="*/ 1072056 h 3121573"/>
              <a:gd name="connsiteX94" fmla="*/ 5087007 w 6064469"/>
              <a:gd name="connsiteY94" fmla="*/ 1008993 h 3121573"/>
              <a:gd name="connsiteX95" fmla="*/ 5108028 w 6064469"/>
              <a:gd name="connsiteY95" fmla="*/ 935421 h 3121573"/>
              <a:gd name="connsiteX96" fmla="*/ 5129049 w 6064469"/>
              <a:gd name="connsiteY96" fmla="*/ 903890 h 3121573"/>
              <a:gd name="connsiteX97" fmla="*/ 5192111 w 6064469"/>
              <a:gd name="connsiteY97" fmla="*/ 861849 h 3121573"/>
              <a:gd name="connsiteX98" fmla="*/ 5234152 w 6064469"/>
              <a:gd name="connsiteY98" fmla="*/ 809297 h 3121573"/>
              <a:gd name="connsiteX99" fmla="*/ 5276194 w 6064469"/>
              <a:gd name="connsiteY99" fmla="*/ 756745 h 3121573"/>
              <a:gd name="connsiteX100" fmla="*/ 5349766 w 6064469"/>
              <a:gd name="connsiteY100" fmla="*/ 672662 h 3121573"/>
              <a:gd name="connsiteX101" fmla="*/ 5433849 w 6064469"/>
              <a:gd name="connsiteY101" fmla="*/ 546538 h 3121573"/>
              <a:gd name="connsiteX102" fmla="*/ 5454869 w 6064469"/>
              <a:gd name="connsiteY102" fmla="*/ 515007 h 3121573"/>
              <a:gd name="connsiteX103" fmla="*/ 5517931 w 6064469"/>
              <a:gd name="connsiteY103" fmla="*/ 483476 h 3121573"/>
              <a:gd name="connsiteX104" fmla="*/ 5580994 w 6064469"/>
              <a:gd name="connsiteY104" fmla="*/ 430924 h 3121573"/>
              <a:gd name="connsiteX105" fmla="*/ 5644056 w 6064469"/>
              <a:gd name="connsiteY105" fmla="*/ 388883 h 3121573"/>
              <a:gd name="connsiteX106" fmla="*/ 5738649 w 6064469"/>
              <a:gd name="connsiteY106" fmla="*/ 315311 h 3121573"/>
              <a:gd name="connsiteX107" fmla="*/ 5770180 w 6064469"/>
              <a:gd name="connsiteY107" fmla="*/ 294290 h 3121573"/>
              <a:gd name="connsiteX108" fmla="*/ 5791200 w 6064469"/>
              <a:gd name="connsiteY108" fmla="*/ 262759 h 3121573"/>
              <a:gd name="connsiteX109" fmla="*/ 5822731 w 6064469"/>
              <a:gd name="connsiteY109" fmla="*/ 241738 h 3121573"/>
              <a:gd name="connsiteX110" fmla="*/ 5833242 w 6064469"/>
              <a:gd name="connsiteY110" fmla="*/ 210207 h 3121573"/>
              <a:gd name="connsiteX111" fmla="*/ 5896304 w 6064469"/>
              <a:gd name="connsiteY111" fmla="*/ 157656 h 3121573"/>
              <a:gd name="connsiteX112" fmla="*/ 5917325 w 6064469"/>
              <a:gd name="connsiteY112" fmla="*/ 126124 h 3121573"/>
              <a:gd name="connsiteX113" fmla="*/ 5980387 w 6064469"/>
              <a:gd name="connsiteY113" fmla="*/ 73573 h 3121573"/>
              <a:gd name="connsiteX114" fmla="*/ 6001407 w 6064469"/>
              <a:gd name="connsiteY114" fmla="*/ 42042 h 3121573"/>
              <a:gd name="connsiteX115" fmla="*/ 6064469 w 6064469"/>
              <a:gd name="connsiteY115" fmla="*/ 10511 h 3121573"/>
              <a:gd name="connsiteX116" fmla="*/ 6064469 w 6064469"/>
              <a:gd name="connsiteY116" fmla="*/ 0 h 3121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6064469" h="3121573">
                <a:moveTo>
                  <a:pt x="0" y="1587062"/>
                </a:moveTo>
                <a:cubicBezTo>
                  <a:pt x="24524" y="1594069"/>
                  <a:pt x="28382" y="1599867"/>
                  <a:pt x="73573" y="1608083"/>
                </a:cubicBezTo>
                <a:cubicBezTo>
                  <a:pt x="97946" y="1612514"/>
                  <a:pt x="122621" y="1615090"/>
                  <a:pt x="147145" y="1618593"/>
                </a:cubicBezTo>
                <a:cubicBezTo>
                  <a:pt x="171708" y="1626781"/>
                  <a:pt x="222744" y="1645585"/>
                  <a:pt x="252249" y="1650124"/>
                </a:cubicBezTo>
                <a:cubicBezTo>
                  <a:pt x="283605" y="1654948"/>
                  <a:pt x="315436" y="1656148"/>
                  <a:pt x="346842" y="1660635"/>
                </a:cubicBezTo>
                <a:cubicBezTo>
                  <a:pt x="364527" y="1663161"/>
                  <a:pt x="381551" y="1670275"/>
                  <a:pt x="399394" y="1671145"/>
                </a:cubicBezTo>
                <a:cubicBezTo>
                  <a:pt x="525417" y="1677293"/>
                  <a:pt x="651642" y="1678152"/>
                  <a:pt x="777766" y="1681656"/>
                </a:cubicBezTo>
                <a:lnTo>
                  <a:pt x="861849" y="1692166"/>
                </a:lnTo>
                <a:cubicBezTo>
                  <a:pt x="882945" y="1695180"/>
                  <a:pt x="903746" y="1700186"/>
                  <a:pt x="924911" y="1702676"/>
                </a:cubicBezTo>
                <a:cubicBezTo>
                  <a:pt x="963343" y="1707197"/>
                  <a:pt x="1001987" y="1709683"/>
                  <a:pt x="1040525" y="1713187"/>
                </a:cubicBezTo>
                <a:cubicBezTo>
                  <a:pt x="1075559" y="1709683"/>
                  <a:pt x="1110773" y="1707655"/>
                  <a:pt x="1145628" y="1702676"/>
                </a:cubicBezTo>
                <a:cubicBezTo>
                  <a:pt x="1159928" y="1700633"/>
                  <a:pt x="1173224" y="1692166"/>
                  <a:pt x="1187669" y="1692166"/>
                </a:cubicBezTo>
                <a:cubicBezTo>
                  <a:pt x="1215915" y="1692166"/>
                  <a:pt x="1243724" y="1699173"/>
                  <a:pt x="1271752" y="1702676"/>
                </a:cubicBezTo>
                <a:cubicBezTo>
                  <a:pt x="1299780" y="1709683"/>
                  <a:pt x="1328427" y="1714561"/>
                  <a:pt x="1355835" y="1723697"/>
                </a:cubicBezTo>
                <a:cubicBezTo>
                  <a:pt x="1394316" y="1736524"/>
                  <a:pt x="1429966" y="1749302"/>
                  <a:pt x="1471449" y="1755228"/>
                </a:cubicBezTo>
                <a:lnTo>
                  <a:pt x="1545021" y="1765738"/>
                </a:lnTo>
                <a:cubicBezTo>
                  <a:pt x="1640681" y="1797627"/>
                  <a:pt x="1489610" y="1748715"/>
                  <a:pt x="1629104" y="1786759"/>
                </a:cubicBezTo>
                <a:cubicBezTo>
                  <a:pt x="1650481" y="1792589"/>
                  <a:pt x="1671145" y="1800773"/>
                  <a:pt x="1692166" y="1807780"/>
                </a:cubicBezTo>
                <a:lnTo>
                  <a:pt x="1723697" y="1818290"/>
                </a:lnTo>
                <a:lnTo>
                  <a:pt x="1755228" y="1828800"/>
                </a:lnTo>
                <a:lnTo>
                  <a:pt x="1818290" y="1870842"/>
                </a:lnTo>
                <a:cubicBezTo>
                  <a:pt x="1828800" y="1877849"/>
                  <a:pt x="1837838" y="1887867"/>
                  <a:pt x="1849821" y="1891862"/>
                </a:cubicBezTo>
                <a:cubicBezTo>
                  <a:pt x="1929076" y="1918282"/>
                  <a:pt x="1831384" y="1882644"/>
                  <a:pt x="1912883" y="1923393"/>
                </a:cubicBezTo>
                <a:cubicBezTo>
                  <a:pt x="1922792" y="1928348"/>
                  <a:pt x="1934729" y="1928524"/>
                  <a:pt x="1944414" y="1933904"/>
                </a:cubicBezTo>
                <a:cubicBezTo>
                  <a:pt x="1966498" y="1946173"/>
                  <a:pt x="1983509" y="1967955"/>
                  <a:pt x="2007476" y="1975945"/>
                </a:cubicBezTo>
                <a:cubicBezTo>
                  <a:pt x="2017986" y="1979449"/>
                  <a:pt x="2029098" y="1981501"/>
                  <a:pt x="2039007" y="1986456"/>
                </a:cubicBezTo>
                <a:cubicBezTo>
                  <a:pt x="2078152" y="2006028"/>
                  <a:pt x="2067200" y="2009949"/>
                  <a:pt x="2102069" y="2039007"/>
                </a:cubicBezTo>
                <a:cubicBezTo>
                  <a:pt x="2111773" y="2047094"/>
                  <a:pt x="2123090" y="2053021"/>
                  <a:pt x="2133600" y="2060028"/>
                </a:cubicBezTo>
                <a:cubicBezTo>
                  <a:pt x="2191300" y="2146577"/>
                  <a:pt x="2115858" y="2047396"/>
                  <a:pt x="2186152" y="2102069"/>
                </a:cubicBezTo>
                <a:cubicBezTo>
                  <a:pt x="2282975" y="2177375"/>
                  <a:pt x="2222174" y="2138989"/>
                  <a:pt x="2270235" y="2196662"/>
                </a:cubicBezTo>
                <a:cubicBezTo>
                  <a:pt x="2295525" y="2227009"/>
                  <a:pt x="2302294" y="2228545"/>
                  <a:pt x="2333297" y="2249214"/>
                </a:cubicBezTo>
                <a:cubicBezTo>
                  <a:pt x="2389353" y="2333297"/>
                  <a:pt x="2315780" y="2231697"/>
                  <a:pt x="2385849" y="2301766"/>
                </a:cubicBezTo>
                <a:cubicBezTo>
                  <a:pt x="2398235" y="2314152"/>
                  <a:pt x="2407335" y="2329456"/>
                  <a:pt x="2417380" y="2343807"/>
                </a:cubicBezTo>
                <a:cubicBezTo>
                  <a:pt x="2497361" y="2458066"/>
                  <a:pt x="2429983" y="2360606"/>
                  <a:pt x="2480442" y="2448911"/>
                </a:cubicBezTo>
                <a:cubicBezTo>
                  <a:pt x="2486709" y="2459878"/>
                  <a:pt x="2495813" y="2469144"/>
                  <a:pt x="2501462" y="2480442"/>
                </a:cubicBezTo>
                <a:cubicBezTo>
                  <a:pt x="2544972" y="2567463"/>
                  <a:pt x="2472757" y="2453150"/>
                  <a:pt x="2532994" y="2543504"/>
                </a:cubicBezTo>
                <a:cubicBezTo>
                  <a:pt x="2551493" y="2599002"/>
                  <a:pt x="2537359" y="2565818"/>
                  <a:pt x="2585545" y="2638097"/>
                </a:cubicBezTo>
                <a:lnTo>
                  <a:pt x="2606566" y="2669628"/>
                </a:lnTo>
                <a:cubicBezTo>
                  <a:pt x="2632983" y="2748882"/>
                  <a:pt x="2597348" y="2651192"/>
                  <a:pt x="2638097" y="2732690"/>
                </a:cubicBezTo>
                <a:cubicBezTo>
                  <a:pt x="2643052" y="2742599"/>
                  <a:pt x="2641686" y="2755570"/>
                  <a:pt x="2648607" y="2764221"/>
                </a:cubicBezTo>
                <a:cubicBezTo>
                  <a:pt x="2656498" y="2774085"/>
                  <a:pt x="2669628" y="2778235"/>
                  <a:pt x="2680138" y="2785242"/>
                </a:cubicBezTo>
                <a:cubicBezTo>
                  <a:pt x="2736194" y="2869325"/>
                  <a:pt x="2662620" y="2767725"/>
                  <a:pt x="2732690" y="2837793"/>
                </a:cubicBezTo>
                <a:cubicBezTo>
                  <a:pt x="2775565" y="2880667"/>
                  <a:pt x="2727950" y="2863466"/>
                  <a:pt x="2785242" y="2879835"/>
                </a:cubicBezTo>
                <a:cubicBezTo>
                  <a:pt x="2799131" y="2883803"/>
                  <a:pt x="2813447" y="2886194"/>
                  <a:pt x="2827283" y="2890345"/>
                </a:cubicBezTo>
                <a:cubicBezTo>
                  <a:pt x="2848506" y="2896712"/>
                  <a:pt x="2890345" y="2911366"/>
                  <a:pt x="2890345" y="2911366"/>
                </a:cubicBezTo>
                <a:cubicBezTo>
                  <a:pt x="2962625" y="2959552"/>
                  <a:pt x="2929440" y="2945417"/>
                  <a:pt x="2984938" y="2963918"/>
                </a:cubicBezTo>
                <a:cubicBezTo>
                  <a:pt x="3007669" y="2998014"/>
                  <a:pt x="3011591" y="3008363"/>
                  <a:pt x="3048000" y="3037490"/>
                </a:cubicBezTo>
                <a:cubicBezTo>
                  <a:pt x="3067728" y="3053272"/>
                  <a:pt x="3087095" y="3071542"/>
                  <a:pt x="3111062" y="3079531"/>
                </a:cubicBezTo>
                <a:cubicBezTo>
                  <a:pt x="3121573" y="3083035"/>
                  <a:pt x="3132411" y="3085678"/>
                  <a:pt x="3142594" y="3090042"/>
                </a:cubicBezTo>
                <a:cubicBezTo>
                  <a:pt x="3233513" y="3129007"/>
                  <a:pt x="3142216" y="3096921"/>
                  <a:pt x="3216166" y="3121573"/>
                </a:cubicBezTo>
                <a:cubicBezTo>
                  <a:pt x="3240690" y="3118069"/>
                  <a:pt x="3266010" y="3118180"/>
                  <a:pt x="3289738" y="3111062"/>
                </a:cubicBezTo>
                <a:cubicBezTo>
                  <a:pt x="3340188" y="3095927"/>
                  <a:pt x="3305854" y="3087660"/>
                  <a:pt x="3342290" y="3058511"/>
                </a:cubicBezTo>
                <a:cubicBezTo>
                  <a:pt x="3350941" y="3051590"/>
                  <a:pt x="3363311" y="3051504"/>
                  <a:pt x="3373821" y="3048000"/>
                </a:cubicBezTo>
                <a:cubicBezTo>
                  <a:pt x="3384331" y="3037490"/>
                  <a:pt x="3397107" y="3028837"/>
                  <a:pt x="3405352" y="3016469"/>
                </a:cubicBezTo>
                <a:cubicBezTo>
                  <a:pt x="3411497" y="3007251"/>
                  <a:pt x="3408028" y="2992772"/>
                  <a:pt x="3415862" y="2984938"/>
                </a:cubicBezTo>
                <a:cubicBezTo>
                  <a:pt x="3433726" y="2967074"/>
                  <a:pt x="3457904" y="2956911"/>
                  <a:pt x="3478925" y="2942897"/>
                </a:cubicBezTo>
                <a:cubicBezTo>
                  <a:pt x="3505066" y="2925470"/>
                  <a:pt x="3522012" y="2912288"/>
                  <a:pt x="3552497" y="2900856"/>
                </a:cubicBezTo>
                <a:cubicBezTo>
                  <a:pt x="3605294" y="2881057"/>
                  <a:pt x="3705911" y="2882390"/>
                  <a:pt x="3741683" y="2879835"/>
                </a:cubicBezTo>
                <a:cubicBezTo>
                  <a:pt x="3762704" y="2872828"/>
                  <a:pt x="3786309" y="2871105"/>
                  <a:pt x="3804745" y="2858814"/>
                </a:cubicBezTo>
                <a:cubicBezTo>
                  <a:pt x="3845494" y="2831648"/>
                  <a:pt x="3824292" y="2841787"/>
                  <a:pt x="3867807" y="2827283"/>
                </a:cubicBezTo>
                <a:cubicBezTo>
                  <a:pt x="3941753" y="2777985"/>
                  <a:pt x="3847988" y="2834715"/>
                  <a:pt x="3951890" y="2795752"/>
                </a:cubicBezTo>
                <a:cubicBezTo>
                  <a:pt x="3963718" y="2791317"/>
                  <a:pt x="3972123" y="2780380"/>
                  <a:pt x="3983421" y="2774731"/>
                </a:cubicBezTo>
                <a:cubicBezTo>
                  <a:pt x="3993330" y="2769776"/>
                  <a:pt x="4004442" y="2767724"/>
                  <a:pt x="4014952" y="2764221"/>
                </a:cubicBezTo>
                <a:cubicBezTo>
                  <a:pt x="4025462" y="2753711"/>
                  <a:pt x="4034115" y="2740935"/>
                  <a:pt x="4046483" y="2732690"/>
                </a:cubicBezTo>
                <a:cubicBezTo>
                  <a:pt x="4055701" y="2726545"/>
                  <a:pt x="4068329" y="2727560"/>
                  <a:pt x="4078014" y="2722180"/>
                </a:cubicBezTo>
                <a:cubicBezTo>
                  <a:pt x="4114382" y="2701975"/>
                  <a:pt x="4146193" y="2680303"/>
                  <a:pt x="4172607" y="2648607"/>
                </a:cubicBezTo>
                <a:cubicBezTo>
                  <a:pt x="4180694" y="2638903"/>
                  <a:pt x="4184121" y="2625394"/>
                  <a:pt x="4193628" y="2617076"/>
                </a:cubicBezTo>
                <a:cubicBezTo>
                  <a:pt x="4212641" y="2600440"/>
                  <a:pt x="4256690" y="2575035"/>
                  <a:pt x="4256690" y="2575035"/>
                </a:cubicBezTo>
                <a:cubicBezTo>
                  <a:pt x="4260193" y="2564525"/>
                  <a:pt x="4260279" y="2552155"/>
                  <a:pt x="4267200" y="2543504"/>
                </a:cubicBezTo>
                <a:cubicBezTo>
                  <a:pt x="4275091" y="2533640"/>
                  <a:pt x="4289799" y="2531415"/>
                  <a:pt x="4298731" y="2522483"/>
                </a:cubicBezTo>
                <a:cubicBezTo>
                  <a:pt x="4307663" y="2513551"/>
                  <a:pt x="4312745" y="2501462"/>
                  <a:pt x="4319752" y="2490952"/>
                </a:cubicBezTo>
                <a:lnTo>
                  <a:pt x="4361794" y="2364828"/>
                </a:lnTo>
                <a:cubicBezTo>
                  <a:pt x="4365297" y="2354318"/>
                  <a:pt x="4366159" y="2342515"/>
                  <a:pt x="4372304" y="2333297"/>
                </a:cubicBezTo>
                <a:lnTo>
                  <a:pt x="4393325" y="2301766"/>
                </a:lnTo>
                <a:cubicBezTo>
                  <a:pt x="4406909" y="2261012"/>
                  <a:pt x="4416955" y="2233561"/>
                  <a:pt x="4424856" y="2186152"/>
                </a:cubicBezTo>
                <a:cubicBezTo>
                  <a:pt x="4428359" y="2165131"/>
                  <a:pt x="4430197" y="2143764"/>
                  <a:pt x="4435366" y="2123090"/>
                </a:cubicBezTo>
                <a:cubicBezTo>
                  <a:pt x="4440740" y="2101594"/>
                  <a:pt x="4449380" y="2081049"/>
                  <a:pt x="4456387" y="2060028"/>
                </a:cubicBezTo>
                <a:lnTo>
                  <a:pt x="4466897" y="2028497"/>
                </a:lnTo>
                <a:cubicBezTo>
                  <a:pt x="4470400" y="1996966"/>
                  <a:pt x="4474086" y="1965455"/>
                  <a:pt x="4477407" y="1933904"/>
                </a:cubicBezTo>
                <a:cubicBezTo>
                  <a:pt x="4481093" y="1898888"/>
                  <a:pt x="4481429" y="1863406"/>
                  <a:pt x="4487918" y="1828800"/>
                </a:cubicBezTo>
                <a:cubicBezTo>
                  <a:pt x="4492001" y="1807022"/>
                  <a:pt x="4501931" y="1786759"/>
                  <a:pt x="4508938" y="1765738"/>
                </a:cubicBezTo>
                <a:cubicBezTo>
                  <a:pt x="4512441" y="1755228"/>
                  <a:pt x="4513304" y="1743425"/>
                  <a:pt x="4519449" y="1734207"/>
                </a:cubicBezTo>
                <a:cubicBezTo>
                  <a:pt x="4571633" y="1655928"/>
                  <a:pt x="4504568" y="1752063"/>
                  <a:pt x="4572000" y="1671145"/>
                </a:cubicBezTo>
                <a:cubicBezTo>
                  <a:pt x="4615793" y="1618593"/>
                  <a:pt x="4566745" y="1657131"/>
                  <a:pt x="4624552" y="1618593"/>
                </a:cubicBezTo>
                <a:cubicBezTo>
                  <a:pt x="4644653" y="1558289"/>
                  <a:pt x="4620667" y="1614580"/>
                  <a:pt x="4666594" y="1555531"/>
                </a:cubicBezTo>
                <a:cubicBezTo>
                  <a:pt x="4682104" y="1535589"/>
                  <a:pt x="4694621" y="1513490"/>
                  <a:pt x="4708635" y="1492469"/>
                </a:cubicBezTo>
                <a:cubicBezTo>
                  <a:pt x="4715642" y="1481959"/>
                  <a:pt x="4719146" y="1467945"/>
                  <a:pt x="4729656" y="1460938"/>
                </a:cubicBezTo>
                <a:cubicBezTo>
                  <a:pt x="4757684" y="1442253"/>
                  <a:pt x="4770930" y="1436400"/>
                  <a:pt x="4792718" y="1408387"/>
                </a:cubicBezTo>
                <a:cubicBezTo>
                  <a:pt x="4808228" y="1388445"/>
                  <a:pt x="4820745" y="1366345"/>
                  <a:pt x="4834759" y="1345324"/>
                </a:cubicBezTo>
                <a:lnTo>
                  <a:pt x="4855780" y="1313793"/>
                </a:lnTo>
                <a:cubicBezTo>
                  <a:pt x="4865262" y="1275862"/>
                  <a:pt x="4870791" y="1233716"/>
                  <a:pt x="4908331" y="1208690"/>
                </a:cubicBezTo>
                <a:lnTo>
                  <a:pt x="4971394" y="1166649"/>
                </a:lnTo>
                <a:lnTo>
                  <a:pt x="5013435" y="1103587"/>
                </a:lnTo>
                <a:cubicBezTo>
                  <a:pt x="5020442" y="1093077"/>
                  <a:pt x="5025524" y="1080988"/>
                  <a:pt x="5034456" y="1072056"/>
                </a:cubicBezTo>
                <a:cubicBezTo>
                  <a:pt x="5057702" y="1048810"/>
                  <a:pt x="5072374" y="1038260"/>
                  <a:pt x="5087007" y="1008993"/>
                </a:cubicBezTo>
                <a:cubicBezTo>
                  <a:pt x="5107470" y="968068"/>
                  <a:pt x="5087812" y="982591"/>
                  <a:pt x="5108028" y="935421"/>
                </a:cubicBezTo>
                <a:cubicBezTo>
                  <a:pt x="5113004" y="923810"/>
                  <a:pt x="5119542" y="912208"/>
                  <a:pt x="5129049" y="903890"/>
                </a:cubicBezTo>
                <a:cubicBezTo>
                  <a:pt x="5148062" y="887254"/>
                  <a:pt x="5192111" y="861849"/>
                  <a:pt x="5192111" y="861849"/>
                </a:cubicBezTo>
                <a:cubicBezTo>
                  <a:pt x="5218528" y="782595"/>
                  <a:pt x="5179820" y="877213"/>
                  <a:pt x="5234152" y="809297"/>
                </a:cubicBezTo>
                <a:cubicBezTo>
                  <a:pt x="5292170" y="736774"/>
                  <a:pt x="5185829" y="816987"/>
                  <a:pt x="5276194" y="756745"/>
                </a:cubicBezTo>
                <a:cubicBezTo>
                  <a:pt x="5325242" y="683173"/>
                  <a:pt x="5297214" y="707697"/>
                  <a:pt x="5349766" y="672662"/>
                </a:cubicBezTo>
                <a:lnTo>
                  <a:pt x="5433849" y="546538"/>
                </a:lnTo>
                <a:cubicBezTo>
                  <a:pt x="5440856" y="536028"/>
                  <a:pt x="5444359" y="522014"/>
                  <a:pt x="5454869" y="515007"/>
                </a:cubicBezTo>
                <a:cubicBezTo>
                  <a:pt x="5545232" y="454767"/>
                  <a:pt x="5430902" y="526990"/>
                  <a:pt x="5517931" y="483476"/>
                </a:cubicBezTo>
                <a:cubicBezTo>
                  <a:pt x="5563003" y="460940"/>
                  <a:pt x="5539149" y="463470"/>
                  <a:pt x="5580994" y="430924"/>
                </a:cubicBezTo>
                <a:cubicBezTo>
                  <a:pt x="5600936" y="415414"/>
                  <a:pt x="5626192" y="406747"/>
                  <a:pt x="5644056" y="388883"/>
                </a:cubicBezTo>
                <a:cubicBezTo>
                  <a:pt x="5693452" y="339487"/>
                  <a:pt x="5663218" y="365598"/>
                  <a:pt x="5738649" y="315311"/>
                </a:cubicBezTo>
                <a:lnTo>
                  <a:pt x="5770180" y="294290"/>
                </a:lnTo>
                <a:cubicBezTo>
                  <a:pt x="5777187" y="283780"/>
                  <a:pt x="5782268" y="271691"/>
                  <a:pt x="5791200" y="262759"/>
                </a:cubicBezTo>
                <a:cubicBezTo>
                  <a:pt x="5800132" y="253827"/>
                  <a:pt x="5814840" y="251602"/>
                  <a:pt x="5822731" y="241738"/>
                </a:cubicBezTo>
                <a:cubicBezTo>
                  <a:pt x="5829652" y="233087"/>
                  <a:pt x="5827096" y="219425"/>
                  <a:pt x="5833242" y="210207"/>
                </a:cubicBezTo>
                <a:cubicBezTo>
                  <a:pt x="5849428" y="185928"/>
                  <a:pt x="5873036" y="173167"/>
                  <a:pt x="5896304" y="157656"/>
                </a:cubicBezTo>
                <a:cubicBezTo>
                  <a:pt x="5903311" y="147145"/>
                  <a:pt x="5908393" y="135056"/>
                  <a:pt x="5917325" y="126124"/>
                </a:cubicBezTo>
                <a:cubicBezTo>
                  <a:pt x="6000000" y="43449"/>
                  <a:pt x="5894295" y="176885"/>
                  <a:pt x="5980387" y="73573"/>
                </a:cubicBezTo>
                <a:cubicBezTo>
                  <a:pt x="5988474" y="63869"/>
                  <a:pt x="5991543" y="49933"/>
                  <a:pt x="6001407" y="42042"/>
                </a:cubicBezTo>
                <a:cubicBezTo>
                  <a:pt x="6086890" y="-26346"/>
                  <a:pt x="5975869" y="99111"/>
                  <a:pt x="6064469" y="10511"/>
                </a:cubicBezTo>
                <a:lnTo>
                  <a:pt x="6064469" y="0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9B523F7-D8B2-E946-7A03-6999A70AD60C}"/>
              </a:ext>
            </a:extLst>
          </p:cNvPr>
          <p:cNvSpPr/>
          <p:nvPr/>
        </p:nvSpPr>
        <p:spPr>
          <a:xfrm>
            <a:off x="158575" y="2817341"/>
            <a:ext cx="6532257" cy="3484605"/>
          </a:xfrm>
          <a:custGeom>
            <a:avLst/>
            <a:gdLst>
              <a:gd name="connsiteX0" fmla="*/ 0 w 6337738"/>
              <a:gd name="connsiteY0" fmla="*/ 819807 h 3205656"/>
              <a:gd name="connsiteX1" fmla="*/ 63062 w 6337738"/>
              <a:gd name="connsiteY1" fmla="*/ 893380 h 3205656"/>
              <a:gd name="connsiteX2" fmla="*/ 126124 w 6337738"/>
              <a:gd name="connsiteY2" fmla="*/ 914400 h 3205656"/>
              <a:gd name="connsiteX3" fmla="*/ 262759 w 6337738"/>
              <a:gd name="connsiteY3" fmla="*/ 935421 h 3205656"/>
              <a:gd name="connsiteX4" fmla="*/ 588580 w 6337738"/>
              <a:gd name="connsiteY4" fmla="*/ 956442 h 3205656"/>
              <a:gd name="connsiteX5" fmla="*/ 683173 w 6337738"/>
              <a:gd name="connsiteY5" fmla="*/ 945931 h 3205656"/>
              <a:gd name="connsiteX6" fmla="*/ 725214 w 6337738"/>
              <a:gd name="connsiteY6" fmla="*/ 935421 h 3205656"/>
              <a:gd name="connsiteX7" fmla="*/ 798786 w 6337738"/>
              <a:gd name="connsiteY7" fmla="*/ 924911 h 3205656"/>
              <a:gd name="connsiteX8" fmla="*/ 956442 w 6337738"/>
              <a:gd name="connsiteY8" fmla="*/ 872359 h 3205656"/>
              <a:gd name="connsiteX9" fmla="*/ 1019504 w 6337738"/>
              <a:gd name="connsiteY9" fmla="*/ 851338 h 3205656"/>
              <a:gd name="connsiteX10" fmla="*/ 1051035 w 6337738"/>
              <a:gd name="connsiteY10" fmla="*/ 840828 h 3205656"/>
              <a:gd name="connsiteX11" fmla="*/ 1082566 w 6337738"/>
              <a:gd name="connsiteY11" fmla="*/ 819807 h 3205656"/>
              <a:gd name="connsiteX12" fmla="*/ 1145628 w 6337738"/>
              <a:gd name="connsiteY12" fmla="*/ 798787 h 3205656"/>
              <a:gd name="connsiteX13" fmla="*/ 1177159 w 6337738"/>
              <a:gd name="connsiteY13" fmla="*/ 788276 h 3205656"/>
              <a:gd name="connsiteX14" fmla="*/ 1282262 w 6337738"/>
              <a:gd name="connsiteY14" fmla="*/ 767256 h 3205656"/>
              <a:gd name="connsiteX15" fmla="*/ 1387366 w 6337738"/>
              <a:gd name="connsiteY15" fmla="*/ 777766 h 3205656"/>
              <a:gd name="connsiteX16" fmla="*/ 1460938 w 6337738"/>
              <a:gd name="connsiteY16" fmla="*/ 767256 h 3205656"/>
              <a:gd name="connsiteX17" fmla="*/ 1639614 w 6337738"/>
              <a:gd name="connsiteY17" fmla="*/ 746235 h 3205656"/>
              <a:gd name="connsiteX18" fmla="*/ 1776248 w 6337738"/>
              <a:gd name="connsiteY18" fmla="*/ 714704 h 3205656"/>
              <a:gd name="connsiteX19" fmla="*/ 1839311 w 6337738"/>
              <a:gd name="connsiteY19" fmla="*/ 704193 h 3205656"/>
              <a:gd name="connsiteX20" fmla="*/ 1870842 w 6337738"/>
              <a:gd name="connsiteY20" fmla="*/ 693683 h 3205656"/>
              <a:gd name="connsiteX21" fmla="*/ 1944414 w 6337738"/>
              <a:gd name="connsiteY21" fmla="*/ 672662 h 3205656"/>
              <a:gd name="connsiteX22" fmla="*/ 2007476 w 6337738"/>
              <a:gd name="connsiteY22" fmla="*/ 641131 h 3205656"/>
              <a:gd name="connsiteX23" fmla="*/ 2060028 w 6337738"/>
              <a:gd name="connsiteY23" fmla="*/ 630621 h 3205656"/>
              <a:gd name="connsiteX24" fmla="*/ 2228193 w 6337738"/>
              <a:gd name="connsiteY24" fmla="*/ 609600 h 3205656"/>
              <a:gd name="connsiteX25" fmla="*/ 2301766 w 6337738"/>
              <a:gd name="connsiteY25" fmla="*/ 588580 h 3205656"/>
              <a:gd name="connsiteX26" fmla="*/ 2364828 w 6337738"/>
              <a:gd name="connsiteY26" fmla="*/ 546538 h 3205656"/>
              <a:gd name="connsiteX27" fmla="*/ 2427890 w 6337738"/>
              <a:gd name="connsiteY27" fmla="*/ 525518 h 3205656"/>
              <a:gd name="connsiteX28" fmla="*/ 2459421 w 6337738"/>
              <a:gd name="connsiteY28" fmla="*/ 504497 h 3205656"/>
              <a:gd name="connsiteX29" fmla="*/ 2490952 w 6337738"/>
              <a:gd name="connsiteY29" fmla="*/ 493987 h 3205656"/>
              <a:gd name="connsiteX30" fmla="*/ 2585545 w 6337738"/>
              <a:gd name="connsiteY30" fmla="*/ 441435 h 3205656"/>
              <a:gd name="connsiteX31" fmla="*/ 2617076 w 6337738"/>
              <a:gd name="connsiteY31" fmla="*/ 420414 h 3205656"/>
              <a:gd name="connsiteX32" fmla="*/ 2680138 w 6337738"/>
              <a:gd name="connsiteY32" fmla="*/ 399393 h 3205656"/>
              <a:gd name="connsiteX33" fmla="*/ 2711669 w 6337738"/>
              <a:gd name="connsiteY33" fmla="*/ 388883 h 3205656"/>
              <a:gd name="connsiteX34" fmla="*/ 2795752 w 6337738"/>
              <a:gd name="connsiteY34" fmla="*/ 367862 h 3205656"/>
              <a:gd name="connsiteX35" fmla="*/ 2858814 w 6337738"/>
              <a:gd name="connsiteY35" fmla="*/ 346842 h 3205656"/>
              <a:gd name="connsiteX36" fmla="*/ 2890345 w 6337738"/>
              <a:gd name="connsiteY36" fmla="*/ 336331 h 3205656"/>
              <a:gd name="connsiteX37" fmla="*/ 3184635 w 6337738"/>
              <a:gd name="connsiteY37" fmla="*/ 315311 h 3205656"/>
              <a:gd name="connsiteX38" fmla="*/ 3300248 w 6337738"/>
              <a:gd name="connsiteY38" fmla="*/ 283780 h 3205656"/>
              <a:gd name="connsiteX39" fmla="*/ 3426373 w 6337738"/>
              <a:gd name="connsiteY39" fmla="*/ 273269 h 3205656"/>
              <a:gd name="connsiteX40" fmla="*/ 3489435 w 6337738"/>
              <a:gd name="connsiteY40" fmla="*/ 252249 h 3205656"/>
              <a:gd name="connsiteX41" fmla="*/ 3520966 w 6337738"/>
              <a:gd name="connsiteY41" fmla="*/ 241738 h 3205656"/>
              <a:gd name="connsiteX42" fmla="*/ 3573517 w 6337738"/>
              <a:gd name="connsiteY42" fmla="*/ 231228 h 3205656"/>
              <a:gd name="connsiteX43" fmla="*/ 3647090 w 6337738"/>
              <a:gd name="connsiteY43" fmla="*/ 210207 h 3205656"/>
              <a:gd name="connsiteX44" fmla="*/ 3804745 w 6337738"/>
              <a:gd name="connsiteY44" fmla="*/ 199697 h 3205656"/>
              <a:gd name="connsiteX45" fmla="*/ 3930869 w 6337738"/>
              <a:gd name="connsiteY45" fmla="*/ 157656 h 3205656"/>
              <a:gd name="connsiteX46" fmla="*/ 3962400 w 6337738"/>
              <a:gd name="connsiteY46" fmla="*/ 147145 h 3205656"/>
              <a:gd name="connsiteX47" fmla="*/ 3993931 w 6337738"/>
              <a:gd name="connsiteY47" fmla="*/ 136635 h 3205656"/>
              <a:gd name="connsiteX48" fmla="*/ 4056993 w 6337738"/>
              <a:gd name="connsiteY48" fmla="*/ 105104 h 3205656"/>
              <a:gd name="connsiteX49" fmla="*/ 4088524 w 6337738"/>
              <a:gd name="connsiteY49" fmla="*/ 84083 h 3205656"/>
              <a:gd name="connsiteX50" fmla="*/ 4193628 w 6337738"/>
              <a:gd name="connsiteY50" fmla="*/ 52552 h 3205656"/>
              <a:gd name="connsiteX51" fmla="*/ 4372304 w 6337738"/>
              <a:gd name="connsiteY51" fmla="*/ 73573 h 3205656"/>
              <a:gd name="connsiteX52" fmla="*/ 4414345 w 6337738"/>
              <a:gd name="connsiteY52" fmla="*/ 84083 h 3205656"/>
              <a:gd name="connsiteX53" fmla="*/ 4529959 w 6337738"/>
              <a:gd name="connsiteY53" fmla="*/ 63062 h 3205656"/>
              <a:gd name="connsiteX54" fmla="*/ 4572000 w 6337738"/>
              <a:gd name="connsiteY54" fmla="*/ 52552 h 3205656"/>
              <a:gd name="connsiteX55" fmla="*/ 4635062 w 6337738"/>
              <a:gd name="connsiteY55" fmla="*/ 31531 h 3205656"/>
              <a:gd name="connsiteX56" fmla="*/ 4708635 w 6337738"/>
              <a:gd name="connsiteY56" fmla="*/ 0 h 3205656"/>
              <a:gd name="connsiteX57" fmla="*/ 4939862 w 6337738"/>
              <a:gd name="connsiteY57" fmla="*/ 10511 h 3205656"/>
              <a:gd name="connsiteX58" fmla="*/ 4971393 w 6337738"/>
              <a:gd name="connsiteY58" fmla="*/ 21021 h 3205656"/>
              <a:gd name="connsiteX59" fmla="*/ 5108028 w 6337738"/>
              <a:gd name="connsiteY59" fmla="*/ 52552 h 3205656"/>
              <a:gd name="connsiteX60" fmla="*/ 5171090 w 6337738"/>
              <a:gd name="connsiteY60" fmla="*/ 73573 h 3205656"/>
              <a:gd name="connsiteX61" fmla="*/ 5255173 w 6337738"/>
              <a:gd name="connsiteY61" fmla="*/ 94593 h 3205656"/>
              <a:gd name="connsiteX62" fmla="*/ 5318235 w 6337738"/>
              <a:gd name="connsiteY62" fmla="*/ 115614 h 3205656"/>
              <a:gd name="connsiteX63" fmla="*/ 5381297 w 6337738"/>
              <a:gd name="connsiteY63" fmla="*/ 157656 h 3205656"/>
              <a:gd name="connsiteX64" fmla="*/ 5433848 w 6337738"/>
              <a:gd name="connsiteY64" fmla="*/ 210207 h 3205656"/>
              <a:gd name="connsiteX65" fmla="*/ 5454869 w 6337738"/>
              <a:gd name="connsiteY65" fmla="*/ 241738 h 3205656"/>
              <a:gd name="connsiteX66" fmla="*/ 5486400 w 6337738"/>
              <a:gd name="connsiteY66" fmla="*/ 262759 h 3205656"/>
              <a:gd name="connsiteX67" fmla="*/ 5496911 w 6337738"/>
              <a:gd name="connsiteY67" fmla="*/ 294290 h 3205656"/>
              <a:gd name="connsiteX68" fmla="*/ 5570483 w 6337738"/>
              <a:gd name="connsiteY68" fmla="*/ 378373 h 3205656"/>
              <a:gd name="connsiteX69" fmla="*/ 5612524 w 6337738"/>
              <a:gd name="connsiteY69" fmla="*/ 441435 h 3205656"/>
              <a:gd name="connsiteX70" fmla="*/ 5623035 w 6337738"/>
              <a:gd name="connsiteY70" fmla="*/ 472966 h 3205656"/>
              <a:gd name="connsiteX71" fmla="*/ 5665076 w 6337738"/>
              <a:gd name="connsiteY71" fmla="*/ 536028 h 3205656"/>
              <a:gd name="connsiteX72" fmla="*/ 5728138 w 6337738"/>
              <a:gd name="connsiteY72" fmla="*/ 662152 h 3205656"/>
              <a:gd name="connsiteX73" fmla="*/ 5749159 w 6337738"/>
              <a:gd name="connsiteY73" fmla="*/ 693683 h 3205656"/>
              <a:gd name="connsiteX74" fmla="*/ 5780690 w 6337738"/>
              <a:gd name="connsiteY74" fmla="*/ 714704 h 3205656"/>
              <a:gd name="connsiteX75" fmla="*/ 5822731 w 6337738"/>
              <a:gd name="connsiteY75" fmla="*/ 767256 h 3205656"/>
              <a:gd name="connsiteX76" fmla="*/ 5833242 w 6337738"/>
              <a:gd name="connsiteY76" fmla="*/ 798787 h 3205656"/>
              <a:gd name="connsiteX77" fmla="*/ 5864773 w 6337738"/>
              <a:gd name="connsiteY77" fmla="*/ 830318 h 3205656"/>
              <a:gd name="connsiteX78" fmla="*/ 5917324 w 6337738"/>
              <a:gd name="connsiteY78" fmla="*/ 924911 h 3205656"/>
              <a:gd name="connsiteX79" fmla="*/ 5938345 w 6337738"/>
              <a:gd name="connsiteY79" fmla="*/ 956442 h 3205656"/>
              <a:gd name="connsiteX80" fmla="*/ 5969876 w 6337738"/>
              <a:gd name="connsiteY80" fmla="*/ 977462 h 3205656"/>
              <a:gd name="connsiteX81" fmla="*/ 5980386 w 6337738"/>
              <a:gd name="connsiteY81" fmla="*/ 1008993 h 3205656"/>
              <a:gd name="connsiteX82" fmla="*/ 6032938 w 6337738"/>
              <a:gd name="connsiteY82" fmla="*/ 1072056 h 3205656"/>
              <a:gd name="connsiteX83" fmla="*/ 6064469 w 6337738"/>
              <a:gd name="connsiteY83" fmla="*/ 1093076 h 3205656"/>
              <a:gd name="connsiteX84" fmla="*/ 6085490 w 6337738"/>
              <a:gd name="connsiteY84" fmla="*/ 1156138 h 3205656"/>
              <a:gd name="connsiteX85" fmla="*/ 6096000 w 6337738"/>
              <a:gd name="connsiteY85" fmla="*/ 1187669 h 3205656"/>
              <a:gd name="connsiteX86" fmla="*/ 6127531 w 6337738"/>
              <a:gd name="connsiteY86" fmla="*/ 1208690 h 3205656"/>
              <a:gd name="connsiteX87" fmla="*/ 6159062 w 6337738"/>
              <a:gd name="connsiteY87" fmla="*/ 1334814 h 3205656"/>
              <a:gd name="connsiteX88" fmla="*/ 6180083 w 6337738"/>
              <a:gd name="connsiteY88" fmla="*/ 1397876 h 3205656"/>
              <a:gd name="connsiteX89" fmla="*/ 6190593 w 6337738"/>
              <a:gd name="connsiteY89" fmla="*/ 1429407 h 3205656"/>
              <a:gd name="connsiteX90" fmla="*/ 6201104 w 6337738"/>
              <a:gd name="connsiteY90" fmla="*/ 1460938 h 3205656"/>
              <a:gd name="connsiteX91" fmla="*/ 6211614 w 6337738"/>
              <a:gd name="connsiteY91" fmla="*/ 1492469 h 3205656"/>
              <a:gd name="connsiteX92" fmla="*/ 6232635 w 6337738"/>
              <a:gd name="connsiteY92" fmla="*/ 1524000 h 3205656"/>
              <a:gd name="connsiteX93" fmla="*/ 6274676 w 6337738"/>
              <a:gd name="connsiteY93" fmla="*/ 1587062 h 3205656"/>
              <a:gd name="connsiteX94" fmla="*/ 6316717 w 6337738"/>
              <a:gd name="connsiteY94" fmla="*/ 1650124 h 3205656"/>
              <a:gd name="connsiteX95" fmla="*/ 6337738 w 6337738"/>
              <a:gd name="connsiteY95" fmla="*/ 1681656 h 3205656"/>
              <a:gd name="connsiteX96" fmla="*/ 6306207 w 6337738"/>
              <a:gd name="connsiteY96" fmla="*/ 1797269 h 3205656"/>
              <a:gd name="connsiteX97" fmla="*/ 6285186 w 6337738"/>
              <a:gd name="connsiteY97" fmla="*/ 1828800 h 3205656"/>
              <a:gd name="connsiteX98" fmla="*/ 6253655 w 6337738"/>
              <a:gd name="connsiteY98" fmla="*/ 1923393 h 3205656"/>
              <a:gd name="connsiteX99" fmla="*/ 6243145 w 6337738"/>
              <a:gd name="connsiteY99" fmla="*/ 1954924 h 3205656"/>
              <a:gd name="connsiteX100" fmla="*/ 6180083 w 6337738"/>
              <a:gd name="connsiteY100" fmla="*/ 1975945 h 3205656"/>
              <a:gd name="connsiteX101" fmla="*/ 6148552 w 6337738"/>
              <a:gd name="connsiteY101" fmla="*/ 1965435 h 3205656"/>
              <a:gd name="connsiteX102" fmla="*/ 6117021 w 6337738"/>
              <a:gd name="connsiteY102" fmla="*/ 1818290 h 3205656"/>
              <a:gd name="connsiteX103" fmla="*/ 6096000 w 6337738"/>
              <a:gd name="connsiteY103" fmla="*/ 1734207 h 3205656"/>
              <a:gd name="connsiteX104" fmla="*/ 6085490 w 6337738"/>
              <a:gd name="connsiteY104" fmla="*/ 1702676 h 3205656"/>
              <a:gd name="connsiteX105" fmla="*/ 6053959 w 6337738"/>
              <a:gd name="connsiteY105" fmla="*/ 1681656 h 3205656"/>
              <a:gd name="connsiteX106" fmla="*/ 6043448 w 6337738"/>
              <a:gd name="connsiteY106" fmla="*/ 1650124 h 3205656"/>
              <a:gd name="connsiteX107" fmla="*/ 5980386 w 6337738"/>
              <a:gd name="connsiteY107" fmla="*/ 1618593 h 3205656"/>
              <a:gd name="connsiteX108" fmla="*/ 5959366 w 6337738"/>
              <a:gd name="connsiteY108" fmla="*/ 1650124 h 3205656"/>
              <a:gd name="connsiteX109" fmla="*/ 6011917 w 6337738"/>
              <a:gd name="connsiteY109" fmla="*/ 1755228 h 3205656"/>
              <a:gd name="connsiteX110" fmla="*/ 6022428 w 6337738"/>
              <a:gd name="connsiteY110" fmla="*/ 1786759 h 3205656"/>
              <a:gd name="connsiteX111" fmla="*/ 5990897 w 6337738"/>
              <a:gd name="connsiteY111" fmla="*/ 1807780 h 3205656"/>
              <a:gd name="connsiteX112" fmla="*/ 5948855 w 6337738"/>
              <a:gd name="connsiteY112" fmla="*/ 1765738 h 3205656"/>
              <a:gd name="connsiteX113" fmla="*/ 5917324 w 6337738"/>
              <a:gd name="connsiteY113" fmla="*/ 1755228 h 3205656"/>
              <a:gd name="connsiteX114" fmla="*/ 5864773 w 6337738"/>
              <a:gd name="connsiteY114" fmla="*/ 1702676 h 3205656"/>
              <a:gd name="connsiteX115" fmla="*/ 5833242 w 6337738"/>
              <a:gd name="connsiteY115" fmla="*/ 1681656 h 3205656"/>
              <a:gd name="connsiteX116" fmla="*/ 5780690 w 6337738"/>
              <a:gd name="connsiteY116" fmla="*/ 1618593 h 3205656"/>
              <a:gd name="connsiteX117" fmla="*/ 5717628 w 6337738"/>
              <a:gd name="connsiteY117" fmla="*/ 1524000 h 3205656"/>
              <a:gd name="connsiteX118" fmla="*/ 5696607 w 6337738"/>
              <a:gd name="connsiteY118" fmla="*/ 1492469 h 3205656"/>
              <a:gd name="connsiteX119" fmla="*/ 5665076 w 6337738"/>
              <a:gd name="connsiteY119" fmla="*/ 1481959 h 3205656"/>
              <a:gd name="connsiteX120" fmla="*/ 5612524 w 6337738"/>
              <a:gd name="connsiteY120" fmla="*/ 1429407 h 3205656"/>
              <a:gd name="connsiteX121" fmla="*/ 5549462 w 6337738"/>
              <a:gd name="connsiteY121" fmla="*/ 1376856 h 3205656"/>
              <a:gd name="connsiteX122" fmla="*/ 5528442 w 6337738"/>
              <a:gd name="connsiteY122" fmla="*/ 1345324 h 3205656"/>
              <a:gd name="connsiteX123" fmla="*/ 5496911 w 6337738"/>
              <a:gd name="connsiteY123" fmla="*/ 1324304 h 3205656"/>
              <a:gd name="connsiteX124" fmla="*/ 5465380 w 6337738"/>
              <a:gd name="connsiteY124" fmla="*/ 1292773 h 3205656"/>
              <a:gd name="connsiteX125" fmla="*/ 5433848 w 6337738"/>
              <a:gd name="connsiteY125" fmla="*/ 1271752 h 3205656"/>
              <a:gd name="connsiteX126" fmla="*/ 5402317 w 6337738"/>
              <a:gd name="connsiteY126" fmla="*/ 1240221 h 3205656"/>
              <a:gd name="connsiteX127" fmla="*/ 5339255 w 6337738"/>
              <a:gd name="connsiteY127" fmla="*/ 1208690 h 3205656"/>
              <a:gd name="connsiteX128" fmla="*/ 5244662 w 6337738"/>
              <a:gd name="connsiteY128" fmla="*/ 1166649 h 3205656"/>
              <a:gd name="connsiteX129" fmla="*/ 5213131 w 6337738"/>
              <a:gd name="connsiteY129" fmla="*/ 1156138 h 3205656"/>
              <a:gd name="connsiteX130" fmla="*/ 5181600 w 6337738"/>
              <a:gd name="connsiteY130" fmla="*/ 1145628 h 3205656"/>
              <a:gd name="connsiteX131" fmla="*/ 5150069 w 6337738"/>
              <a:gd name="connsiteY131" fmla="*/ 1124607 h 3205656"/>
              <a:gd name="connsiteX132" fmla="*/ 5087007 w 6337738"/>
              <a:gd name="connsiteY132" fmla="*/ 1103587 h 3205656"/>
              <a:gd name="connsiteX133" fmla="*/ 5023945 w 6337738"/>
              <a:gd name="connsiteY133" fmla="*/ 1082566 h 3205656"/>
              <a:gd name="connsiteX134" fmla="*/ 4960883 w 6337738"/>
              <a:gd name="connsiteY134" fmla="*/ 1061545 h 3205656"/>
              <a:gd name="connsiteX135" fmla="*/ 4929352 w 6337738"/>
              <a:gd name="connsiteY135" fmla="*/ 1051035 h 3205656"/>
              <a:gd name="connsiteX136" fmla="*/ 4866290 w 6337738"/>
              <a:gd name="connsiteY136" fmla="*/ 1019504 h 3205656"/>
              <a:gd name="connsiteX137" fmla="*/ 4834759 w 6337738"/>
              <a:gd name="connsiteY137" fmla="*/ 998483 h 3205656"/>
              <a:gd name="connsiteX138" fmla="*/ 4729655 w 6337738"/>
              <a:gd name="connsiteY138" fmla="*/ 1008993 h 3205656"/>
              <a:gd name="connsiteX139" fmla="*/ 4708635 w 6337738"/>
              <a:gd name="connsiteY139" fmla="*/ 1082566 h 3205656"/>
              <a:gd name="connsiteX140" fmla="*/ 4803228 w 6337738"/>
              <a:gd name="connsiteY140" fmla="*/ 1114097 h 3205656"/>
              <a:gd name="connsiteX141" fmla="*/ 4834759 w 6337738"/>
              <a:gd name="connsiteY141" fmla="*/ 1135118 h 3205656"/>
              <a:gd name="connsiteX142" fmla="*/ 4855780 w 6337738"/>
              <a:gd name="connsiteY142" fmla="*/ 1198180 h 3205656"/>
              <a:gd name="connsiteX143" fmla="*/ 4866290 w 6337738"/>
              <a:gd name="connsiteY143" fmla="*/ 1229711 h 3205656"/>
              <a:gd name="connsiteX144" fmla="*/ 4929352 w 6337738"/>
              <a:gd name="connsiteY144" fmla="*/ 1324304 h 3205656"/>
              <a:gd name="connsiteX145" fmla="*/ 4950373 w 6337738"/>
              <a:gd name="connsiteY145" fmla="*/ 1355835 h 3205656"/>
              <a:gd name="connsiteX146" fmla="*/ 4981904 w 6337738"/>
              <a:gd name="connsiteY146" fmla="*/ 1366345 h 3205656"/>
              <a:gd name="connsiteX147" fmla="*/ 5044966 w 6337738"/>
              <a:gd name="connsiteY147" fmla="*/ 1408387 h 3205656"/>
              <a:gd name="connsiteX148" fmla="*/ 5076497 w 6337738"/>
              <a:gd name="connsiteY148" fmla="*/ 1471449 h 3205656"/>
              <a:gd name="connsiteX149" fmla="*/ 5108028 w 6337738"/>
              <a:gd name="connsiteY149" fmla="*/ 1534511 h 3205656"/>
              <a:gd name="connsiteX150" fmla="*/ 5139559 w 6337738"/>
              <a:gd name="connsiteY150" fmla="*/ 1639614 h 3205656"/>
              <a:gd name="connsiteX151" fmla="*/ 5160580 w 6337738"/>
              <a:gd name="connsiteY151" fmla="*/ 1702676 h 3205656"/>
              <a:gd name="connsiteX152" fmla="*/ 5181600 w 6337738"/>
              <a:gd name="connsiteY152" fmla="*/ 1765738 h 3205656"/>
              <a:gd name="connsiteX153" fmla="*/ 5202621 w 6337738"/>
              <a:gd name="connsiteY153" fmla="*/ 1828800 h 3205656"/>
              <a:gd name="connsiteX154" fmla="*/ 5223642 w 6337738"/>
              <a:gd name="connsiteY154" fmla="*/ 1912883 h 3205656"/>
              <a:gd name="connsiteX155" fmla="*/ 5234152 w 6337738"/>
              <a:gd name="connsiteY155" fmla="*/ 1986456 h 3205656"/>
              <a:gd name="connsiteX156" fmla="*/ 5255173 w 6337738"/>
              <a:gd name="connsiteY156" fmla="*/ 2102069 h 3205656"/>
              <a:gd name="connsiteX157" fmla="*/ 5276193 w 6337738"/>
              <a:gd name="connsiteY157" fmla="*/ 2249214 h 3205656"/>
              <a:gd name="connsiteX158" fmla="*/ 5265683 w 6337738"/>
              <a:gd name="connsiteY158" fmla="*/ 2301766 h 3205656"/>
              <a:gd name="connsiteX159" fmla="*/ 5255173 w 6337738"/>
              <a:gd name="connsiteY159" fmla="*/ 2375338 h 3205656"/>
              <a:gd name="connsiteX160" fmla="*/ 5244662 w 6337738"/>
              <a:gd name="connsiteY160" fmla="*/ 2406869 h 3205656"/>
              <a:gd name="connsiteX161" fmla="*/ 5234152 w 6337738"/>
              <a:gd name="connsiteY161" fmla="*/ 2459421 h 3205656"/>
              <a:gd name="connsiteX162" fmla="*/ 5223642 w 6337738"/>
              <a:gd name="connsiteY162" fmla="*/ 2816773 h 3205656"/>
              <a:gd name="connsiteX163" fmla="*/ 5202621 w 6337738"/>
              <a:gd name="connsiteY163" fmla="*/ 2879835 h 3205656"/>
              <a:gd name="connsiteX164" fmla="*/ 5160580 w 6337738"/>
              <a:gd name="connsiteY164" fmla="*/ 2942897 h 3205656"/>
              <a:gd name="connsiteX165" fmla="*/ 5139559 w 6337738"/>
              <a:gd name="connsiteY165" fmla="*/ 3005959 h 3205656"/>
              <a:gd name="connsiteX166" fmla="*/ 5181600 w 6337738"/>
              <a:gd name="connsiteY166" fmla="*/ 3069021 h 3205656"/>
              <a:gd name="connsiteX167" fmla="*/ 5202621 w 6337738"/>
              <a:gd name="connsiteY167" fmla="*/ 3100552 h 3205656"/>
              <a:gd name="connsiteX168" fmla="*/ 5234152 w 6337738"/>
              <a:gd name="connsiteY168" fmla="*/ 3163614 h 3205656"/>
              <a:gd name="connsiteX169" fmla="*/ 5265683 w 6337738"/>
              <a:gd name="connsiteY169" fmla="*/ 3205656 h 3205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6337738" h="3205656">
                <a:moveTo>
                  <a:pt x="0" y="819807"/>
                </a:moveTo>
                <a:cubicBezTo>
                  <a:pt x="21021" y="844331"/>
                  <a:pt x="37222" y="874000"/>
                  <a:pt x="63062" y="893380"/>
                </a:cubicBezTo>
                <a:cubicBezTo>
                  <a:pt x="80788" y="906675"/>
                  <a:pt x="104628" y="909026"/>
                  <a:pt x="126124" y="914400"/>
                </a:cubicBezTo>
                <a:cubicBezTo>
                  <a:pt x="188709" y="930047"/>
                  <a:pt x="176287" y="928936"/>
                  <a:pt x="262759" y="935421"/>
                </a:cubicBezTo>
                <a:cubicBezTo>
                  <a:pt x="371287" y="943561"/>
                  <a:pt x="588580" y="956442"/>
                  <a:pt x="588580" y="956442"/>
                </a:cubicBezTo>
                <a:cubicBezTo>
                  <a:pt x="620111" y="952938"/>
                  <a:pt x="651817" y="950755"/>
                  <a:pt x="683173" y="945931"/>
                </a:cubicBezTo>
                <a:cubicBezTo>
                  <a:pt x="697450" y="943735"/>
                  <a:pt x="711002" y="938005"/>
                  <a:pt x="725214" y="935421"/>
                </a:cubicBezTo>
                <a:cubicBezTo>
                  <a:pt x="749587" y="930990"/>
                  <a:pt x="774262" y="928414"/>
                  <a:pt x="798786" y="924911"/>
                </a:cubicBezTo>
                <a:lnTo>
                  <a:pt x="956442" y="872359"/>
                </a:lnTo>
                <a:lnTo>
                  <a:pt x="1019504" y="851338"/>
                </a:lnTo>
                <a:lnTo>
                  <a:pt x="1051035" y="840828"/>
                </a:lnTo>
                <a:cubicBezTo>
                  <a:pt x="1061545" y="833821"/>
                  <a:pt x="1071023" y="824937"/>
                  <a:pt x="1082566" y="819807"/>
                </a:cubicBezTo>
                <a:cubicBezTo>
                  <a:pt x="1102814" y="810808"/>
                  <a:pt x="1124607" y="805794"/>
                  <a:pt x="1145628" y="798787"/>
                </a:cubicBezTo>
                <a:cubicBezTo>
                  <a:pt x="1156138" y="795284"/>
                  <a:pt x="1166231" y="790097"/>
                  <a:pt x="1177159" y="788276"/>
                </a:cubicBezTo>
                <a:cubicBezTo>
                  <a:pt x="1254469" y="775391"/>
                  <a:pt x="1219547" y="782934"/>
                  <a:pt x="1282262" y="767256"/>
                </a:cubicBezTo>
                <a:cubicBezTo>
                  <a:pt x="1317297" y="770759"/>
                  <a:pt x="1352157" y="777766"/>
                  <a:pt x="1387366" y="777766"/>
                </a:cubicBezTo>
                <a:cubicBezTo>
                  <a:pt x="1412139" y="777766"/>
                  <a:pt x="1436335" y="770151"/>
                  <a:pt x="1460938" y="767256"/>
                </a:cubicBezTo>
                <a:cubicBezTo>
                  <a:pt x="1681519" y="741305"/>
                  <a:pt x="1467282" y="770853"/>
                  <a:pt x="1639614" y="746235"/>
                </a:cubicBezTo>
                <a:cubicBezTo>
                  <a:pt x="1697851" y="726821"/>
                  <a:pt x="1683463" y="730169"/>
                  <a:pt x="1776248" y="714704"/>
                </a:cubicBezTo>
                <a:cubicBezTo>
                  <a:pt x="1797269" y="711200"/>
                  <a:pt x="1818507" y="708816"/>
                  <a:pt x="1839311" y="704193"/>
                </a:cubicBezTo>
                <a:cubicBezTo>
                  <a:pt x="1850126" y="701790"/>
                  <a:pt x="1860189" y="696727"/>
                  <a:pt x="1870842" y="693683"/>
                </a:cubicBezTo>
                <a:cubicBezTo>
                  <a:pt x="1886564" y="689191"/>
                  <a:pt x="1927609" y="681065"/>
                  <a:pt x="1944414" y="672662"/>
                </a:cubicBezTo>
                <a:cubicBezTo>
                  <a:pt x="1995785" y="646977"/>
                  <a:pt x="1954646" y="654339"/>
                  <a:pt x="2007476" y="641131"/>
                </a:cubicBezTo>
                <a:cubicBezTo>
                  <a:pt x="2024807" y="636798"/>
                  <a:pt x="2042452" y="633817"/>
                  <a:pt x="2060028" y="630621"/>
                </a:cubicBezTo>
                <a:cubicBezTo>
                  <a:pt x="2139709" y="616134"/>
                  <a:pt x="2131808" y="619239"/>
                  <a:pt x="2228193" y="609600"/>
                </a:cubicBezTo>
                <a:cubicBezTo>
                  <a:pt x="2238088" y="607126"/>
                  <a:pt x="2289430" y="595434"/>
                  <a:pt x="2301766" y="588580"/>
                </a:cubicBezTo>
                <a:cubicBezTo>
                  <a:pt x="2323851" y="576311"/>
                  <a:pt x="2340861" y="554527"/>
                  <a:pt x="2364828" y="546538"/>
                </a:cubicBezTo>
                <a:lnTo>
                  <a:pt x="2427890" y="525518"/>
                </a:lnTo>
                <a:cubicBezTo>
                  <a:pt x="2438400" y="518511"/>
                  <a:pt x="2448123" y="510146"/>
                  <a:pt x="2459421" y="504497"/>
                </a:cubicBezTo>
                <a:cubicBezTo>
                  <a:pt x="2469330" y="499542"/>
                  <a:pt x="2481267" y="499367"/>
                  <a:pt x="2490952" y="493987"/>
                </a:cubicBezTo>
                <a:cubicBezTo>
                  <a:pt x="2599372" y="433753"/>
                  <a:pt x="2514198" y="465217"/>
                  <a:pt x="2585545" y="441435"/>
                </a:cubicBezTo>
                <a:cubicBezTo>
                  <a:pt x="2596055" y="434428"/>
                  <a:pt x="2605533" y="425544"/>
                  <a:pt x="2617076" y="420414"/>
                </a:cubicBezTo>
                <a:cubicBezTo>
                  <a:pt x="2637324" y="411415"/>
                  <a:pt x="2659117" y="406400"/>
                  <a:pt x="2680138" y="399393"/>
                </a:cubicBezTo>
                <a:cubicBezTo>
                  <a:pt x="2690648" y="395890"/>
                  <a:pt x="2700921" y="391570"/>
                  <a:pt x="2711669" y="388883"/>
                </a:cubicBezTo>
                <a:cubicBezTo>
                  <a:pt x="2739697" y="381876"/>
                  <a:pt x="2768344" y="376998"/>
                  <a:pt x="2795752" y="367862"/>
                </a:cubicBezTo>
                <a:lnTo>
                  <a:pt x="2858814" y="346842"/>
                </a:lnTo>
                <a:cubicBezTo>
                  <a:pt x="2869324" y="343339"/>
                  <a:pt x="2879377" y="337898"/>
                  <a:pt x="2890345" y="336331"/>
                </a:cubicBezTo>
                <a:cubicBezTo>
                  <a:pt x="3036833" y="315405"/>
                  <a:pt x="2939172" y="326999"/>
                  <a:pt x="3184635" y="315311"/>
                </a:cubicBezTo>
                <a:cubicBezTo>
                  <a:pt x="3219332" y="303745"/>
                  <a:pt x="3268630" y="286415"/>
                  <a:pt x="3300248" y="283780"/>
                </a:cubicBezTo>
                <a:lnTo>
                  <a:pt x="3426373" y="273269"/>
                </a:lnTo>
                <a:lnTo>
                  <a:pt x="3489435" y="252249"/>
                </a:lnTo>
                <a:cubicBezTo>
                  <a:pt x="3499945" y="248746"/>
                  <a:pt x="3510102" y="243911"/>
                  <a:pt x="3520966" y="241738"/>
                </a:cubicBezTo>
                <a:cubicBezTo>
                  <a:pt x="3538483" y="238235"/>
                  <a:pt x="3556186" y="235561"/>
                  <a:pt x="3573517" y="231228"/>
                </a:cubicBezTo>
                <a:cubicBezTo>
                  <a:pt x="3604304" y="223531"/>
                  <a:pt x="3613138" y="213781"/>
                  <a:pt x="3647090" y="210207"/>
                </a:cubicBezTo>
                <a:cubicBezTo>
                  <a:pt x="3699469" y="204693"/>
                  <a:pt x="3752193" y="203200"/>
                  <a:pt x="3804745" y="199697"/>
                </a:cubicBezTo>
                <a:lnTo>
                  <a:pt x="3930869" y="157656"/>
                </a:lnTo>
                <a:lnTo>
                  <a:pt x="3962400" y="147145"/>
                </a:lnTo>
                <a:lnTo>
                  <a:pt x="3993931" y="136635"/>
                </a:lnTo>
                <a:cubicBezTo>
                  <a:pt x="4084295" y="76391"/>
                  <a:pt x="3969964" y="148619"/>
                  <a:pt x="4056993" y="105104"/>
                </a:cubicBezTo>
                <a:cubicBezTo>
                  <a:pt x="4068291" y="99455"/>
                  <a:pt x="4076981" y="89213"/>
                  <a:pt x="4088524" y="84083"/>
                </a:cubicBezTo>
                <a:cubicBezTo>
                  <a:pt x="4121427" y="69459"/>
                  <a:pt x="4158685" y="61287"/>
                  <a:pt x="4193628" y="52552"/>
                </a:cubicBezTo>
                <a:cubicBezTo>
                  <a:pt x="4250014" y="58190"/>
                  <a:pt x="4315498" y="63244"/>
                  <a:pt x="4372304" y="73573"/>
                </a:cubicBezTo>
                <a:cubicBezTo>
                  <a:pt x="4386516" y="76157"/>
                  <a:pt x="4400331" y="80580"/>
                  <a:pt x="4414345" y="84083"/>
                </a:cubicBezTo>
                <a:cubicBezTo>
                  <a:pt x="4459999" y="76474"/>
                  <a:pt x="4485875" y="72859"/>
                  <a:pt x="4529959" y="63062"/>
                </a:cubicBezTo>
                <a:cubicBezTo>
                  <a:pt x="4544060" y="59928"/>
                  <a:pt x="4558164" y="56703"/>
                  <a:pt x="4572000" y="52552"/>
                </a:cubicBezTo>
                <a:cubicBezTo>
                  <a:pt x="4593223" y="46185"/>
                  <a:pt x="4616625" y="43822"/>
                  <a:pt x="4635062" y="31531"/>
                </a:cubicBezTo>
                <a:cubicBezTo>
                  <a:pt x="4678612" y="2498"/>
                  <a:pt x="4654338" y="13575"/>
                  <a:pt x="4708635" y="0"/>
                </a:cubicBezTo>
                <a:cubicBezTo>
                  <a:pt x="4785711" y="3504"/>
                  <a:pt x="4862952" y="4358"/>
                  <a:pt x="4939862" y="10511"/>
                </a:cubicBezTo>
                <a:cubicBezTo>
                  <a:pt x="4950906" y="11394"/>
                  <a:pt x="4960645" y="18334"/>
                  <a:pt x="4971393" y="21021"/>
                </a:cubicBezTo>
                <a:cubicBezTo>
                  <a:pt x="5038094" y="37696"/>
                  <a:pt x="5029548" y="26391"/>
                  <a:pt x="5108028" y="52552"/>
                </a:cubicBezTo>
                <a:cubicBezTo>
                  <a:pt x="5129049" y="59559"/>
                  <a:pt x="5149594" y="68199"/>
                  <a:pt x="5171090" y="73573"/>
                </a:cubicBezTo>
                <a:cubicBezTo>
                  <a:pt x="5199118" y="80580"/>
                  <a:pt x="5227765" y="85457"/>
                  <a:pt x="5255173" y="94593"/>
                </a:cubicBezTo>
                <a:lnTo>
                  <a:pt x="5318235" y="115614"/>
                </a:lnTo>
                <a:cubicBezTo>
                  <a:pt x="5339256" y="129628"/>
                  <a:pt x="5367283" y="136635"/>
                  <a:pt x="5381297" y="157656"/>
                </a:cubicBezTo>
                <a:cubicBezTo>
                  <a:pt x="5409324" y="199697"/>
                  <a:pt x="5391807" y="182180"/>
                  <a:pt x="5433848" y="210207"/>
                </a:cubicBezTo>
                <a:cubicBezTo>
                  <a:pt x="5440855" y="220717"/>
                  <a:pt x="5445937" y="232806"/>
                  <a:pt x="5454869" y="241738"/>
                </a:cubicBezTo>
                <a:cubicBezTo>
                  <a:pt x="5463801" y="250670"/>
                  <a:pt x="5478509" y="252895"/>
                  <a:pt x="5486400" y="262759"/>
                </a:cubicBezTo>
                <a:cubicBezTo>
                  <a:pt x="5493321" y="271410"/>
                  <a:pt x="5491531" y="284605"/>
                  <a:pt x="5496911" y="294290"/>
                </a:cubicBezTo>
                <a:cubicBezTo>
                  <a:pt x="5532976" y="359207"/>
                  <a:pt x="5524423" y="347666"/>
                  <a:pt x="5570483" y="378373"/>
                </a:cubicBezTo>
                <a:cubicBezTo>
                  <a:pt x="5584497" y="399394"/>
                  <a:pt x="5604534" y="417468"/>
                  <a:pt x="5612524" y="441435"/>
                </a:cubicBezTo>
                <a:cubicBezTo>
                  <a:pt x="5616028" y="451945"/>
                  <a:pt x="5617655" y="463281"/>
                  <a:pt x="5623035" y="472966"/>
                </a:cubicBezTo>
                <a:cubicBezTo>
                  <a:pt x="5635304" y="495050"/>
                  <a:pt x="5665076" y="536028"/>
                  <a:pt x="5665076" y="536028"/>
                </a:cubicBezTo>
                <a:cubicBezTo>
                  <a:pt x="5694086" y="623056"/>
                  <a:pt x="5673807" y="580655"/>
                  <a:pt x="5728138" y="662152"/>
                </a:cubicBezTo>
                <a:cubicBezTo>
                  <a:pt x="5735145" y="672662"/>
                  <a:pt x="5738649" y="686676"/>
                  <a:pt x="5749159" y="693683"/>
                </a:cubicBezTo>
                <a:lnTo>
                  <a:pt x="5780690" y="714704"/>
                </a:lnTo>
                <a:cubicBezTo>
                  <a:pt x="5807106" y="793955"/>
                  <a:pt x="5768400" y="699343"/>
                  <a:pt x="5822731" y="767256"/>
                </a:cubicBezTo>
                <a:cubicBezTo>
                  <a:pt x="5829652" y="775907"/>
                  <a:pt x="5827096" y="789569"/>
                  <a:pt x="5833242" y="798787"/>
                </a:cubicBezTo>
                <a:cubicBezTo>
                  <a:pt x="5841487" y="811154"/>
                  <a:pt x="5854263" y="819808"/>
                  <a:pt x="5864773" y="830318"/>
                </a:cubicBezTo>
                <a:cubicBezTo>
                  <a:pt x="5883272" y="885816"/>
                  <a:pt x="5869138" y="852632"/>
                  <a:pt x="5917324" y="924911"/>
                </a:cubicBezTo>
                <a:cubicBezTo>
                  <a:pt x="5924331" y="935421"/>
                  <a:pt x="5927835" y="949435"/>
                  <a:pt x="5938345" y="956442"/>
                </a:cubicBezTo>
                <a:lnTo>
                  <a:pt x="5969876" y="977462"/>
                </a:lnTo>
                <a:cubicBezTo>
                  <a:pt x="5973379" y="987972"/>
                  <a:pt x="5975431" y="999084"/>
                  <a:pt x="5980386" y="1008993"/>
                </a:cubicBezTo>
                <a:cubicBezTo>
                  <a:pt x="5992196" y="1032612"/>
                  <a:pt x="6013016" y="1055454"/>
                  <a:pt x="6032938" y="1072056"/>
                </a:cubicBezTo>
                <a:cubicBezTo>
                  <a:pt x="6042642" y="1080143"/>
                  <a:pt x="6053959" y="1086069"/>
                  <a:pt x="6064469" y="1093076"/>
                </a:cubicBezTo>
                <a:lnTo>
                  <a:pt x="6085490" y="1156138"/>
                </a:lnTo>
                <a:cubicBezTo>
                  <a:pt x="6088993" y="1166648"/>
                  <a:pt x="6086782" y="1181524"/>
                  <a:pt x="6096000" y="1187669"/>
                </a:cubicBezTo>
                <a:lnTo>
                  <a:pt x="6127531" y="1208690"/>
                </a:lnTo>
                <a:cubicBezTo>
                  <a:pt x="6184723" y="1380263"/>
                  <a:pt x="6116603" y="1164977"/>
                  <a:pt x="6159062" y="1334814"/>
                </a:cubicBezTo>
                <a:cubicBezTo>
                  <a:pt x="6164436" y="1356310"/>
                  <a:pt x="6173076" y="1376855"/>
                  <a:pt x="6180083" y="1397876"/>
                </a:cubicBezTo>
                <a:lnTo>
                  <a:pt x="6190593" y="1429407"/>
                </a:lnTo>
                <a:lnTo>
                  <a:pt x="6201104" y="1460938"/>
                </a:lnTo>
                <a:cubicBezTo>
                  <a:pt x="6204607" y="1471448"/>
                  <a:pt x="6205469" y="1483251"/>
                  <a:pt x="6211614" y="1492469"/>
                </a:cubicBezTo>
                <a:lnTo>
                  <a:pt x="6232635" y="1524000"/>
                </a:lnTo>
                <a:cubicBezTo>
                  <a:pt x="6252735" y="1584303"/>
                  <a:pt x="6228750" y="1528015"/>
                  <a:pt x="6274676" y="1587062"/>
                </a:cubicBezTo>
                <a:cubicBezTo>
                  <a:pt x="6290186" y="1607004"/>
                  <a:pt x="6302703" y="1629103"/>
                  <a:pt x="6316717" y="1650124"/>
                </a:cubicBezTo>
                <a:lnTo>
                  <a:pt x="6337738" y="1681656"/>
                </a:lnTo>
                <a:cubicBezTo>
                  <a:pt x="6332097" y="1709861"/>
                  <a:pt x="6321448" y="1774408"/>
                  <a:pt x="6306207" y="1797269"/>
                </a:cubicBezTo>
                <a:lnTo>
                  <a:pt x="6285186" y="1828800"/>
                </a:lnTo>
                <a:lnTo>
                  <a:pt x="6253655" y="1923393"/>
                </a:lnTo>
                <a:cubicBezTo>
                  <a:pt x="6250152" y="1933903"/>
                  <a:pt x="6253655" y="1951421"/>
                  <a:pt x="6243145" y="1954924"/>
                </a:cubicBezTo>
                <a:lnTo>
                  <a:pt x="6180083" y="1975945"/>
                </a:lnTo>
                <a:cubicBezTo>
                  <a:pt x="6169573" y="1972442"/>
                  <a:pt x="6157203" y="1972356"/>
                  <a:pt x="6148552" y="1965435"/>
                </a:cubicBezTo>
                <a:cubicBezTo>
                  <a:pt x="6108232" y="1933179"/>
                  <a:pt x="6122039" y="1850069"/>
                  <a:pt x="6117021" y="1818290"/>
                </a:cubicBezTo>
                <a:cubicBezTo>
                  <a:pt x="6112515" y="1789753"/>
                  <a:pt x="6105136" y="1761615"/>
                  <a:pt x="6096000" y="1734207"/>
                </a:cubicBezTo>
                <a:cubicBezTo>
                  <a:pt x="6092497" y="1723697"/>
                  <a:pt x="6092411" y="1711327"/>
                  <a:pt x="6085490" y="1702676"/>
                </a:cubicBezTo>
                <a:cubicBezTo>
                  <a:pt x="6077599" y="1692812"/>
                  <a:pt x="6064469" y="1688663"/>
                  <a:pt x="6053959" y="1681656"/>
                </a:cubicBezTo>
                <a:cubicBezTo>
                  <a:pt x="6050455" y="1671145"/>
                  <a:pt x="6050369" y="1658775"/>
                  <a:pt x="6043448" y="1650124"/>
                </a:cubicBezTo>
                <a:cubicBezTo>
                  <a:pt x="6028631" y="1631603"/>
                  <a:pt x="6001156" y="1625517"/>
                  <a:pt x="5980386" y="1618593"/>
                </a:cubicBezTo>
                <a:cubicBezTo>
                  <a:pt x="5973379" y="1629103"/>
                  <a:pt x="5961152" y="1637619"/>
                  <a:pt x="5959366" y="1650124"/>
                </a:cubicBezTo>
                <a:cubicBezTo>
                  <a:pt x="5953409" y="1691822"/>
                  <a:pt x="6001378" y="1723613"/>
                  <a:pt x="6011917" y="1755228"/>
                </a:cubicBezTo>
                <a:lnTo>
                  <a:pt x="6022428" y="1786759"/>
                </a:lnTo>
                <a:cubicBezTo>
                  <a:pt x="6011918" y="1793766"/>
                  <a:pt x="6003357" y="1805703"/>
                  <a:pt x="5990897" y="1807780"/>
                </a:cubicBezTo>
                <a:cubicBezTo>
                  <a:pt x="5942851" y="1815787"/>
                  <a:pt x="5968875" y="1785757"/>
                  <a:pt x="5948855" y="1765738"/>
                </a:cubicBezTo>
                <a:cubicBezTo>
                  <a:pt x="5941021" y="1757904"/>
                  <a:pt x="5927834" y="1758731"/>
                  <a:pt x="5917324" y="1755228"/>
                </a:cubicBezTo>
                <a:cubicBezTo>
                  <a:pt x="5833237" y="1699169"/>
                  <a:pt x="5934845" y="1772748"/>
                  <a:pt x="5864773" y="1702676"/>
                </a:cubicBezTo>
                <a:cubicBezTo>
                  <a:pt x="5855841" y="1693744"/>
                  <a:pt x="5843752" y="1688663"/>
                  <a:pt x="5833242" y="1681656"/>
                </a:cubicBezTo>
                <a:cubicBezTo>
                  <a:pt x="5758135" y="1568993"/>
                  <a:pt x="5875093" y="1739968"/>
                  <a:pt x="5780690" y="1618593"/>
                </a:cubicBezTo>
                <a:cubicBezTo>
                  <a:pt x="5780670" y="1618568"/>
                  <a:pt x="5728147" y="1539779"/>
                  <a:pt x="5717628" y="1524000"/>
                </a:cubicBezTo>
                <a:cubicBezTo>
                  <a:pt x="5710621" y="1513490"/>
                  <a:pt x="5708591" y="1496463"/>
                  <a:pt x="5696607" y="1492469"/>
                </a:cubicBezTo>
                <a:lnTo>
                  <a:pt x="5665076" y="1481959"/>
                </a:lnTo>
                <a:cubicBezTo>
                  <a:pt x="5580989" y="1425900"/>
                  <a:pt x="5682597" y="1499479"/>
                  <a:pt x="5612524" y="1429407"/>
                </a:cubicBezTo>
                <a:cubicBezTo>
                  <a:pt x="5529863" y="1346748"/>
                  <a:pt x="5635537" y="1480148"/>
                  <a:pt x="5549462" y="1376856"/>
                </a:cubicBezTo>
                <a:cubicBezTo>
                  <a:pt x="5541375" y="1367152"/>
                  <a:pt x="5537374" y="1354256"/>
                  <a:pt x="5528442" y="1345324"/>
                </a:cubicBezTo>
                <a:cubicBezTo>
                  <a:pt x="5519510" y="1336392"/>
                  <a:pt x="5506615" y="1332391"/>
                  <a:pt x="5496911" y="1324304"/>
                </a:cubicBezTo>
                <a:cubicBezTo>
                  <a:pt x="5485492" y="1314788"/>
                  <a:pt x="5476799" y="1302289"/>
                  <a:pt x="5465380" y="1292773"/>
                </a:cubicBezTo>
                <a:cubicBezTo>
                  <a:pt x="5455676" y="1284686"/>
                  <a:pt x="5443552" y="1279839"/>
                  <a:pt x="5433848" y="1271752"/>
                </a:cubicBezTo>
                <a:cubicBezTo>
                  <a:pt x="5422429" y="1262236"/>
                  <a:pt x="5413736" y="1249737"/>
                  <a:pt x="5402317" y="1240221"/>
                </a:cubicBezTo>
                <a:cubicBezTo>
                  <a:pt x="5375150" y="1217582"/>
                  <a:pt x="5370857" y="1219224"/>
                  <a:pt x="5339255" y="1208690"/>
                </a:cubicBezTo>
                <a:cubicBezTo>
                  <a:pt x="5289286" y="1175377"/>
                  <a:pt x="5319710" y="1191665"/>
                  <a:pt x="5244662" y="1166649"/>
                </a:cubicBezTo>
                <a:lnTo>
                  <a:pt x="5213131" y="1156138"/>
                </a:lnTo>
                <a:lnTo>
                  <a:pt x="5181600" y="1145628"/>
                </a:lnTo>
                <a:cubicBezTo>
                  <a:pt x="5171090" y="1138621"/>
                  <a:pt x="5161612" y="1129737"/>
                  <a:pt x="5150069" y="1124607"/>
                </a:cubicBezTo>
                <a:cubicBezTo>
                  <a:pt x="5129821" y="1115608"/>
                  <a:pt x="5108028" y="1110594"/>
                  <a:pt x="5087007" y="1103587"/>
                </a:cubicBezTo>
                <a:lnTo>
                  <a:pt x="5023945" y="1082566"/>
                </a:lnTo>
                <a:lnTo>
                  <a:pt x="4960883" y="1061545"/>
                </a:lnTo>
                <a:lnTo>
                  <a:pt x="4929352" y="1051035"/>
                </a:lnTo>
                <a:cubicBezTo>
                  <a:pt x="4838988" y="990791"/>
                  <a:pt x="4953319" y="1063019"/>
                  <a:pt x="4866290" y="1019504"/>
                </a:cubicBezTo>
                <a:cubicBezTo>
                  <a:pt x="4854992" y="1013855"/>
                  <a:pt x="4845269" y="1005490"/>
                  <a:pt x="4834759" y="998483"/>
                </a:cubicBezTo>
                <a:cubicBezTo>
                  <a:pt x="4799724" y="1001986"/>
                  <a:pt x="4763963" y="1001076"/>
                  <a:pt x="4729655" y="1008993"/>
                </a:cubicBezTo>
                <a:cubicBezTo>
                  <a:pt x="4688118" y="1018578"/>
                  <a:pt x="4688777" y="1047814"/>
                  <a:pt x="4708635" y="1082566"/>
                </a:cubicBezTo>
                <a:cubicBezTo>
                  <a:pt x="4724192" y="1109791"/>
                  <a:pt x="4784568" y="1110987"/>
                  <a:pt x="4803228" y="1114097"/>
                </a:cubicBezTo>
                <a:cubicBezTo>
                  <a:pt x="4813738" y="1121104"/>
                  <a:pt x="4828064" y="1124406"/>
                  <a:pt x="4834759" y="1135118"/>
                </a:cubicBezTo>
                <a:cubicBezTo>
                  <a:pt x="4846503" y="1153908"/>
                  <a:pt x="4848773" y="1177159"/>
                  <a:pt x="4855780" y="1198180"/>
                </a:cubicBezTo>
                <a:cubicBezTo>
                  <a:pt x="4859283" y="1208690"/>
                  <a:pt x="4860145" y="1220493"/>
                  <a:pt x="4866290" y="1229711"/>
                </a:cubicBezTo>
                <a:lnTo>
                  <a:pt x="4929352" y="1324304"/>
                </a:lnTo>
                <a:cubicBezTo>
                  <a:pt x="4936359" y="1334814"/>
                  <a:pt x="4938389" y="1351841"/>
                  <a:pt x="4950373" y="1355835"/>
                </a:cubicBezTo>
                <a:lnTo>
                  <a:pt x="4981904" y="1366345"/>
                </a:lnTo>
                <a:cubicBezTo>
                  <a:pt x="5002925" y="1380359"/>
                  <a:pt x="5036977" y="1384420"/>
                  <a:pt x="5044966" y="1408387"/>
                </a:cubicBezTo>
                <a:cubicBezTo>
                  <a:pt x="5059470" y="1451902"/>
                  <a:pt x="5049331" y="1430700"/>
                  <a:pt x="5076497" y="1471449"/>
                </a:cubicBezTo>
                <a:cubicBezTo>
                  <a:pt x="5114827" y="1586442"/>
                  <a:pt x="5053696" y="1412264"/>
                  <a:pt x="5108028" y="1534511"/>
                </a:cubicBezTo>
                <a:cubicBezTo>
                  <a:pt x="5130890" y="1585952"/>
                  <a:pt x="5125450" y="1592587"/>
                  <a:pt x="5139559" y="1639614"/>
                </a:cubicBezTo>
                <a:cubicBezTo>
                  <a:pt x="5145926" y="1660837"/>
                  <a:pt x="5153573" y="1681655"/>
                  <a:pt x="5160580" y="1702676"/>
                </a:cubicBezTo>
                <a:lnTo>
                  <a:pt x="5181600" y="1765738"/>
                </a:lnTo>
                <a:lnTo>
                  <a:pt x="5202621" y="1828800"/>
                </a:lnTo>
                <a:cubicBezTo>
                  <a:pt x="5209628" y="1856828"/>
                  <a:pt x="5219556" y="1884283"/>
                  <a:pt x="5223642" y="1912883"/>
                </a:cubicBezTo>
                <a:cubicBezTo>
                  <a:pt x="5227145" y="1937407"/>
                  <a:pt x="5230079" y="1962020"/>
                  <a:pt x="5234152" y="1986456"/>
                </a:cubicBezTo>
                <a:cubicBezTo>
                  <a:pt x="5252257" y="2095088"/>
                  <a:pt x="5237650" y="1979413"/>
                  <a:pt x="5255173" y="2102069"/>
                </a:cubicBezTo>
                <a:cubicBezTo>
                  <a:pt x="5281488" y="2286272"/>
                  <a:pt x="5251109" y="2098707"/>
                  <a:pt x="5276193" y="2249214"/>
                </a:cubicBezTo>
                <a:cubicBezTo>
                  <a:pt x="5272690" y="2266731"/>
                  <a:pt x="5268620" y="2284145"/>
                  <a:pt x="5265683" y="2301766"/>
                </a:cubicBezTo>
                <a:cubicBezTo>
                  <a:pt x="5261610" y="2326202"/>
                  <a:pt x="5260031" y="2351046"/>
                  <a:pt x="5255173" y="2375338"/>
                </a:cubicBezTo>
                <a:cubicBezTo>
                  <a:pt x="5253000" y="2386202"/>
                  <a:pt x="5247349" y="2396121"/>
                  <a:pt x="5244662" y="2406869"/>
                </a:cubicBezTo>
                <a:cubicBezTo>
                  <a:pt x="5240329" y="2424200"/>
                  <a:pt x="5237655" y="2441904"/>
                  <a:pt x="5234152" y="2459421"/>
                </a:cubicBezTo>
                <a:cubicBezTo>
                  <a:pt x="5274468" y="2580372"/>
                  <a:pt x="5290655" y="2615738"/>
                  <a:pt x="5223642" y="2816773"/>
                </a:cubicBezTo>
                <a:cubicBezTo>
                  <a:pt x="5216635" y="2837794"/>
                  <a:pt x="5214912" y="2861399"/>
                  <a:pt x="5202621" y="2879835"/>
                </a:cubicBezTo>
                <a:cubicBezTo>
                  <a:pt x="5188607" y="2900856"/>
                  <a:pt x="5168569" y="2918930"/>
                  <a:pt x="5160580" y="2942897"/>
                </a:cubicBezTo>
                <a:lnTo>
                  <a:pt x="5139559" y="3005959"/>
                </a:lnTo>
                <a:lnTo>
                  <a:pt x="5181600" y="3069021"/>
                </a:lnTo>
                <a:lnTo>
                  <a:pt x="5202621" y="3100552"/>
                </a:lnTo>
                <a:cubicBezTo>
                  <a:pt x="5213155" y="3132154"/>
                  <a:pt x="5211513" y="3136447"/>
                  <a:pt x="5234152" y="3163614"/>
                </a:cubicBezTo>
                <a:cubicBezTo>
                  <a:pt x="5268160" y="3204424"/>
                  <a:pt x="5265683" y="3178678"/>
                  <a:pt x="5265683" y="3205656"/>
                </a:cubicBez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39815F-B2DC-69EB-A46B-7B3B9FA8CB8C}"/>
              </a:ext>
            </a:extLst>
          </p:cNvPr>
          <p:cNvSpPr/>
          <p:nvPr/>
        </p:nvSpPr>
        <p:spPr>
          <a:xfrm>
            <a:off x="6617465" y="145681"/>
            <a:ext cx="3019031" cy="1542858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9A8179-E77F-5B37-06EE-3611A9AE4287}"/>
              </a:ext>
            </a:extLst>
          </p:cNvPr>
          <p:cNvSpPr txBox="1"/>
          <p:nvPr/>
        </p:nvSpPr>
        <p:spPr>
          <a:xfrm>
            <a:off x="6617465" y="717055"/>
            <a:ext cx="978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/>
              <a:t>-50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606E87-841E-2969-CB7E-EE8F0A630155}"/>
              </a:ext>
            </a:extLst>
          </p:cNvPr>
          <p:cNvSpPr txBox="1"/>
          <p:nvPr/>
        </p:nvSpPr>
        <p:spPr>
          <a:xfrm>
            <a:off x="7951035" y="717055"/>
            <a:ext cx="700682" cy="4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/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48E3FA-781A-152F-CD76-C13EEEB7C53D}"/>
              </a:ext>
            </a:extLst>
          </p:cNvPr>
          <p:cNvSpPr txBox="1"/>
          <p:nvPr/>
        </p:nvSpPr>
        <p:spPr>
          <a:xfrm>
            <a:off x="6727904" y="1058361"/>
            <a:ext cx="2889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Vertical Displacement rate (mm/yr)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941384-66B9-AFEE-09F7-E26C5ED64C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934"/>
          <a:stretch/>
        </p:blipFill>
        <p:spPr>
          <a:xfrm rot="10800000">
            <a:off x="6963511" y="379301"/>
            <a:ext cx="2280745" cy="3083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7801B5-AD01-21B0-61E3-C4F063878112}"/>
              </a:ext>
            </a:extLst>
          </p:cNvPr>
          <p:cNvSpPr txBox="1"/>
          <p:nvPr/>
        </p:nvSpPr>
        <p:spPr>
          <a:xfrm>
            <a:off x="9035364" y="717055"/>
            <a:ext cx="978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/>
              <a:t>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066582-DE64-ED19-3D55-1B38A2F570D3}"/>
              </a:ext>
            </a:extLst>
          </p:cNvPr>
          <p:cNvSpPr txBox="1"/>
          <p:nvPr/>
        </p:nvSpPr>
        <p:spPr>
          <a:xfrm>
            <a:off x="6911630" y="5411300"/>
            <a:ext cx="5226269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Both vertical and horizontal components suggest the highest activity is within the landslide mass and away from the head scarp with peak vertical and horizontal velocities of ~50 and 60 mm/yr respectively</a:t>
            </a:r>
          </a:p>
        </p:txBody>
      </p:sp>
    </p:spTree>
    <p:extLst>
      <p:ext uri="{BB962C8B-B14F-4D97-AF65-F5344CB8AC3E}">
        <p14:creationId xmlns:p14="http://schemas.microsoft.com/office/powerpoint/2010/main" val="345063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127964-B4A8-87D7-4EDC-699AD7439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50" y="101763"/>
            <a:ext cx="7772400" cy="52952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D5BB10-8110-3F0E-FCD6-A90B56952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932" y="2681416"/>
            <a:ext cx="5981068" cy="40748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B5A9DA-98CF-2A19-7FDB-10D502626949}"/>
              </a:ext>
            </a:extLst>
          </p:cNvPr>
          <p:cNvSpPr txBox="1"/>
          <p:nvPr/>
        </p:nvSpPr>
        <p:spPr>
          <a:xfrm>
            <a:off x="8152371" y="791425"/>
            <a:ext cx="3855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Benmore Dam located </a:t>
            </a:r>
            <a:r>
              <a:rPr lang="en-NZ" dirty="0"/>
              <a:t>Waitaki Valley is largest earth dam in New Zealand.</a:t>
            </a:r>
          </a:p>
          <a:p>
            <a:endParaRPr lang="en-NZ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C3F9E-C2E4-E2B2-79D6-49E607C4CD14}"/>
              </a:ext>
            </a:extLst>
          </p:cNvPr>
          <p:cNvSpPr txBox="1"/>
          <p:nvPr/>
        </p:nvSpPr>
        <p:spPr>
          <a:xfrm>
            <a:off x="363641" y="5522882"/>
            <a:ext cx="5442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At Benmore, data suggests horizontal and vertical movement of ~10-20 mm/yr between 2015 and 2025 </a:t>
            </a:r>
          </a:p>
        </p:txBody>
      </p:sp>
    </p:spTree>
    <p:extLst>
      <p:ext uri="{BB962C8B-B14F-4D97-AF65-F5344CB8AC3E}">
        <p14:creationId xmlns:p14="http://schemas.microsoft.com/office/powerpoint/2010/main" val="1671777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146</Words>
  <Application>Microsoft Macintosh PowerPoint</Application>
  <PresentationFormat>Widescreen</PresentationFormat>
  <Paragraphs>19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Hamling</dc:creator>
  <cp:lastModifiedBy>Ian Hamling</cp:lastModifiedBy>
  <cp:revision>1</cp:revision>
  <dcterms:created xsi:type="dcterms:W3CDTF">2026-03-16T18:00:02Z</dcterms:created>
  <dcterms:modified xsi:type="dcterms:W3CDTF">2026-03-16T19:38:53Z</dcterms:modified>
</cp:coreProperties>
</file>