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0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/>
    <p:restoredTop sz="94581"/>
  </p:normalViewPr>
  <p:slideViewPr>
    <p:cSldViewPr snapToGrid="0">
      <p:cViewPr varScale="1">
        <p:scale>
          <a:sx n="99" d="100"/>
          <a:sy n="99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0BFB5-ABAD-DF48-B309-C0AB25D13C8E}" type="datetimeFigureOut">
              <a:rPr lang="en-US" smtClean="0"/>
              <a:t>12/6/24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7DAEC-E666-384B-A4F0-F608640E0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03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7DAEC-E666-384B-A4F0-F608640E01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61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EECF7-C110-3C5F-9C76-7C03C5C91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2DC9AA-6FD1-5350-6F93-4AD5723DA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7993F-4FEA-AB42-4A2F-5D7D0598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AE74F-C679-9FF3-5840-7F27905D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3673B-F67F-E670-76BA-03F50EBBB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35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75634-0667-4B2D-3A25-1CF34E53C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BE7091-5DAF-DE8A-BF24-2ADA5E0D6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CA347-673E-6FA6-0556-4662D6A5F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64986-8D76-F102-A2E9-08EBCF095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3F085-0121-27F1-E237-8A35B755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6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5279F7-BB85-B3D0-A96C-75B7A62C1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9355A5-5E63-5B56-4EBA-D923E63AB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A23D4-ABD2-AE76-104C-A504A9B98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B3912-7E15-A4F5-ACCF-1A383794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86436-187F-7DCC-7186-A137D87E1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3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748B1-E6E2-6984-60B5-4CB6CC1DB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7E820-F28F-9941-214E-019B22D4A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2F164-D3C4-9C35-31B7-612B9FE4F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A1FFF-BCAD-A247-56E6-115DB1547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2816F-C46E-9F4C-5AC8-AFE9886FC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1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17DAD-E58C-8251-D798-EF67FF90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EB685-9D4E-946F-7A19-67A1C1FE5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155C4-A386-5AC2-3466-CD26478AC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44751-A76F-94E4-910C-802D42F7B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CF2B8-7DD5-4639-064B-70D78017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3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44EC-A0D6-352F-7D54-8ADE87B61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E855E-FF48-F5F8-673C-77FA2F641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40985-C4D0-54DC-D681-A64994764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361355-6D03-837F-39EE-B63F21A9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0ADE7-00F0-57F3-7A5B-CFF4740DF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D5BEA-BF0B-AC37-1F1D-63FF3047A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06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AFE1C-B7B5-1AF1-98D1-339DA293E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99AD2-9D54-52DE-2BE5-7ADB00F49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38B661-0549-8CF7-553B-42AC82CE8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DB59CC-A7DE-353B-D3A5-663F1E419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DF212E-FB46-9774-CED5-FFD00D02D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392AE7-347D-96CB-6D44-3470D8E9D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C0E552-7ABE-0450-FFE2-B2BABB417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E035A2-B917-5958-C512-48325E253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2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7AB8A-F6AB-F268-63EE-447D9C464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4D7CDD-E8E7-599E-429F-9C1C550E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DB519F-67AE-90A3-D8E1-41D9A4079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A13D68-446C-1D9C-1894-E60F3CD4F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7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2B7442-E1FD-43F2-B602-46CDAC99E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59F6C9-8D92-7984-61B9-91F533417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E1508-A542-7AF6-A005-F17F3719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1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8944-0C7E-54DF-DFA2-7CB9297C6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331DE-6A9E-C0C0-1AF3-4055F2FF1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B8EE3-3119-D270-7AB7-F4F19EE22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ADFC7-4C76-8C1E-B7D1-86F985FBA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121463-FB50-26DD-6052-96CEF0C78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B6A8F-E1B7-CD25-BE45-7397DB72E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5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6A3FB-F2DD-AE50-C6D6-BB6087DAD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D7AFE9-FF00-C191-1F57-C25F00DD2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FC9613-E21B-08DF-6E6E-80A40DB46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6E3EB-7604-961C-2538-2520CAE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DC75A-41FB-A937-B945-A5AD012A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AE710-8D7F-7442-EB63-220134BFA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1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1541F2-9AE0-80B2-E50C-0297EC0E0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8DC63-904C-8F04-A1F0-8CDEB5D5C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27012-6BCB-349D-B0D6-1A26F39B1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F61478-33BB-DC43-9C2D-1CF7721B01DC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AA0BE-D725-7926-16C4-131C1963A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1DA4E-8982-729C-6034-FD5CDD44E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26158-790D-694A-A2D5-F108ABE88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0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68BD45-4015-0166-2D9A-DEE887163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099" y="695427"/>
            <a:ext cx="6878017" cy="61625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E74BA9-053A-AB81-4DE5-20D1B597E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658" y="0"/>
            <a:ext cx="4034832" cy="67370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EC1431-D687-E30E-D866-B9BA6A5860DD}"/>
              </a:ext>
            </a:extLst>
          </p:cNvPr>
          <p:cNvSpPr txBox="1"/>
          <p:nvPr/>
        </p:nvSpPr>
        <p:spPr>
          <a:xfrm>
            <a:off x="101486" y="6260646"/>
            <a:ext cx="31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GPS data 1995-2014.5</a:t>
            </a:r>
          </a:p>
          <a:p>
            <a:r>
              <a:rPr lang="en-NZ" sz="1800" dirty="0">
                <a:effectLst/>
              </a:rPr>
              <a:t>ALOS between 2003 and 2011 </a:t>
            </a:r>
            <a:endParaRPr lang="en-NZ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9DE3D6-87C8-8E07-41AF-8A5DA61E4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561897" cy="124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9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5FDAB0-7E3C-EC65-4500-5BB38E530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828" y="181543"/>
            <a:ext cx="6812443" cy="6494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439FA1-8975-6AD1-2471-98ABB0BCA2BE}"/>
              </a:ext>
            </a:extLst>
          </p:cNvPr>
          <p:cNvSpPr txBox="1"/>
          <p:nvPr/>
        </p:nvSpPr>
        <p:spPr>
          <a:xfrm>
            <a:off x="3628743" y="1379094"/>
            <a:ext cx="1084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-4 mm/yr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940952-497E-6603-70F6-E33895804308}"/>
              </a:ext>
            </a:extLst>
          </p:cNvPr>
          <p:cNvSpPr txBox="1"/>
          <p:nvPr/>
        </p:nvSpPr>
        <p:spPr>
          <a:xfrm>
            <a:off x="3522688" y="5878856"/>
            <a:ext cx="119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-16 mm/yr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0F2319-4C97-9555-F6A5-0B3ECEFD43AD}"/>
              </a:ext>
            </a:extLst>
          </p:cNvPr>
          <p:cNvSpPr txBox="1"/>
          <p:nvPr/>
        </p:nvSpPr>
        <p:spPr>
          <a:xfrm>
            <a:off x="5239566" y="5694190"/>
            <a:ext cx="119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-17 mm/yr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D9F4E0-5358-BD71-EABB-7DABC0122353}"/>
              </a:ext>
            </a:extLst>
          </p:cNvPr>
          <p:cNvSpPr txBox="1"/>
          <p:nvPr/>
        </p:nvSpPr>
        <p:spPr>
          <a:xfrm>
            <a:off x="7423753" y="5494534"/>
            <a:ext cx="119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-15 mm/yr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4BF9AD-685A-67CD-8FCB-9749DC0C99F6}"/>
              </a:ext>
            </a:extLst>
          </p:cNvPr>
          <p:cNvSpPr txBox="1"/>
          <p:nvPr/>
        </p:nvSpPr>
        <p:spPr>
          <a:xfrm>
            <a:off x="6843259" y="3541427"/>
            <a:ext cx="1208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-20 mm/yr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0AABA3-350F-637E-D60F-8B88A3B1ED7E}"/>
              </a:ext>
            </a:extLst>
          </p:cNvPr>
          <p:cNvSpPr txBox="1"/>
          <p:nvPr/>
        </p:nvSpPr>
        <p:spPr>
          <a:xfrm>
            <a:off x="5345621" y="2753201"/>
            <a:ext cx="1084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-5 mm/yr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CFB822-24DE-5B2F-1E5D-0F6C1A7BDC80}"/>
              </a:ext>
            </a:extLst>
          </p:cNvPr>
          <p:cNvSpPr txBox="1"/>
          <p:nvPr/>
        </p:nvSpPr>
        <p:spPr>
          <a:xfrm>
            <a:off x="5833050" y="1098040"/>
            <a:ext cx="1084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-4 mm/yr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90F426-48E3-F270-5176-8DC3C7879B98}"/>
              </a:ext>
            </a:extLst>
          </p:cNvPr>
          <p:cNvSpPr txBox="1"/>
          <p:nvPr/>
        </p:nvSpPr>
        <p:spPr>
          <a:xfrm>
            <a:off x="7701575" y="2090098"/>
            <a:ext cx="1084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-5 mm/yr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87D8DF-8B6E-A8B6-5F88-353C9BD26B50}"/>
              </a:ext>
            </a:extLst>
          </p:cNvPr>
          <p:cNvSpPr txBox="1"/>
          <p:nvPr/>
        </p:nvSpPr>
        <p:spPr>
          <a:xfrm rot="19267392">
            <a:off x="2826202" y="4760728"/>
            <a:ext cx="2447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Kapenga Caldera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6AD8CD-2384-42CE-8E63-1D7B6F7CCA70}"/>
              </a:ext>
            </a:extLst>
          </p:cNvPr>
          <p:cNvSpPr txBox="1"/>
          <p:nvPr/>
        </p:nvSpPr>
        <p:spPr>
          <a:xfrm>
            <a:off x="682101" y="1720766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2014-2020</a:t>
            </a:r>
          </a:p>
        </p:txBody>
      </p:sp>
    </p:spTree>
    <p:extLst>
      <p:ext uri="{BB962C8B-B14F-4D97-AF65-F5344CB8AC3E}">
        <p14:creationId xmlns:p14="http://schemas.microsoft.com/office/powerpoint/2010/main" val="3970231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wave&#10;&#10;Description automatically generated with medium confidence">
            <a:extLst>
              <a:ext uri="{FF2B5EF4-FFF2-40B4-BE49-F238E27FC236}">
                <a16:creationId xmlns:a16="http://schemas.microsoft.com/office/drawing/2014/main" id="{6913E5EB-7157-4A1E-F39D-BD230E3A1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68561" cy="6858000"/>
          </a:xfrm>
          <a:prstGeom prst="rect">
            <a:avLst/>
          </a:prstGeom>
        </p:spPr>
      </p:pic>
      <p:pic>
        <p:nvPicPr>
          <p:cNvPr id="7" name="Picture 6" descr="A graph of a wave&#10;&#10;Description automatically generated with medium confidence">
            <a:extLst>
              <a:ext uri="{FF2B5EF4-FFF2-40B4-BE49-F238E27FC236}">
                <a16:creationId xmlns:a16="http://schemas.microsoft.com/office/drawing/2014/main" id="{A2726E13-EF9F-512B-4B4F-A4A83AB88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268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7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4E1B95F0-9929-C7CE-8439-FB0CCBAFE1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98" b="32655"/>
          <a:stretch/>
        </p:blipFill>
        <p:spPr>
          <a:xfrm>
            <a:off x="135213" y="771040"/>
            <a:ext cx="6653045" cy="45031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E7B8DA-1892-8B81-FDD4-C772E2FF9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742" y="827503"/>
            <a:ext cx="4664095" cy="444670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D9FACC1-E132-8D1A-480B-360EB6A0C489}"/>
              </a:ext>
            </a:extLst>
          </p:cNvPr>
          <p:cNvCxnSpPr>
            <a:cxnSpLocks/>
          </p:cNvCxnSpPr>
          <p:nvPr/>
        </p:nvCxnSpPr>
        <p:spPr>
          <a:xfrm flipV="1">
            <a:off x="8064708" y="4583576"/>
            <a:ext cx="1137166" cy="783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249F5D7-431C-CD69-5CF1-D0A0408AF374}"/>
              </a:ext>
            </a:extLst>
          </p:cNvPr>
          <p:cNvSpPr txBox="1"/>
          <p:nvPr/>
        </p:nvSpPr>
        <p:spPr>
          <a:xfrm>
            <a:off x="7621505" y="4622758"/>
            <a:ext cx="816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RGON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D09DAF-10AF-9E4F-8390-84B820D386D5}"/>
              </a:ext>
            </a:extLst>
          </p:cNvPr>
          <p:cNvSpPr txBox="1"/>
          <p:nvPr/>
        </p:nvSpPr>
        <p:spPr>
          <a:xfrm>
            <a:off x="8877921" y="4583576"/>
            <a:ext cx="76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RGHL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40C5E6-9B42-CD5C-46AA-32875E952AAB}"/>
              </a:ext>
            </a:extLst>
          </p:cNvPr>
          <p:cNvSpPr txBox="1"/>
          <p:nvPr/>
        </p:nvSpPr>
        <p:spPr>
          <a:xfrm>
            <a:off x="2724033" y="401708"/>
            <a:ext cx="147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RGHL-RGON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2DF61C-6F7E-3021-D43A-B7877A63C06D}"/>
              </a:ext>
            </a:extLst>
          </p:cNvPr>
          <p:cNvSpPr txBox="1"/>
          <p:nvPr/>
        </p:nvSpPr>
        <p:spPr>
          <a:xfrm>
            <a:off x="5486400" y="957519"/>
            <a:ext cx="92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8222B-2094-0F98-8D1C-F8E6D74A4337}"/>
              </a:ext>
            </a:extLst>
          </p:cNvPr>
          <p:cNvSpPr txBox="1"/>
          <p:nvPr/>
        </p:nvSpPr>
        <p:spPr>
          <a:xfrm>
            <a:off x="3489473" y="4658348"/>
            <a:ext cx="684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EAST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1D653D-6565-0D5F-B72E-4C2DD1899FB3}"/>
              </a:ext>
            </a:extLst>
          </p:cNvPr>
          <p:cNvSpPr/>
          <p:nvPr/>
        </p:nvSpPr>
        <p:spPr>
          <a:xfrm>
            <a:off x="1425388" y="3240146"/>
            <a:ext cx="914400" cy="1712762"/>
          </a:xfrm>
          <a:prstGeom prst="rect">
            <a:avLst/>
          </a:prstGeom>
          <a:solidFill>
            <a:srgbClr val="FF0000">
              <a:alpha val="3017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B50509-6DAF-D822-605D-042B455EBB00}"/>
              </a:ext>
            </a:extLst>
          </p:cNvPr>
          <p:cNvSpPr/>
          <p:nvPr/>
        </p:nvSpPr>
        <p:spPr>
          <a:xfrm>
            <a:off x="6095999" y="3240146"/>
            <a:ext cx="475727" cy="1751944"/>
          </a:xfrm>
          <a:prstGeom prst="rect">
            <a:avLst/>
          </a:prstGeom>
          <a:solidFill>
            <a:srgbClr val="FF0000">
              <a:alpha val="3017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E8F49A-503A-B5F7-C760-3D6415BD4BC1}"/>
              </a:ext>
            </a:extLst>
          </p:cNvPr>
          <p:cNvSpPr/>
          <p:nvPr/>
        </p:nvSpPr>
        <p:spPr>
          <a:xfrm>
            <a:off x="5346039" y="3531825"/>
            <a:ext cx="140361" cy="1339242"/>
          </a:xfrm>
          <a:prstGeom prst="rect">
            <a:avLst/>
          </a:prstGeom>
          <a:solidFill>
            <a:srgbClr val="FF0000">
              <a:alpha val="3017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52F249-085C-A6F3-A2D9-A07E6B115D82}"/>
              </a:ext>
            </a:extLst>
          </p:cNvPr>
          <p:cNvSpPr txBox="1"/>
          <p:nvPr/>
        </p:nvSpPr>
        <p:spPr>
          <a:xfrm rot="16200000">
            <a:off x="1379405" y="3563470"/>
            <a:ext cx="1006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 mm/yr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CCC2A4-DB7A-EFDD-C985-E699D3B9EF65}"/>
              </a:ext>
            </a:extLst>
          </p:cNvPr>
          <p:cNvSpPr txBox="1"/>
          <p:nvPr/>
        </p:nvSpPr>
        <p:spPr>
          <a:xfrm rot="16200000">
            <a:off x="5787943" y="4203344"/>
            <a:ext cx="1129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mm/yr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B68EC0-5900-E6C5-6AC2-4AEDCAE009C4}"/>
              </a:ext>
            </a:extLst>
          </p:cNvPr>
          <p:cNvSpPr/>
          <p:nvPr/>
        </p:nvSpPr>
        <p:spPr>
          <a:xfrm>
            <a:off x="6095999" y="3429000"/>
            <a:ext cx="692259" cy="564776"/>
          </a:xfrm>
          <a:prstGeom prst="rect">
            <a:avLst/>
          </a:prstGeom>
          <a:noFill/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459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EA6C9-FD8A-26BF-2D0E-0AEE25A79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6F2E0B-8723-8A0A-7676-B828CD16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09878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F96858-6C76-1101-5A8C-37A33A004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788" y="207759"/>
            <a:ext cx="4803212" cy="35985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90BEAE-00EE-6417-7F72-44D1A748DA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785" t="697" r="10077" b="50460"/>
          <a:stretch/>
        </p:blipFill>
        <p:spPr>
          <a:xfrm>
            <a:off x="7923614" y="3960459"/>
            <a:ext cx="3961128" cy="27831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1221B5-9703-0AA1-2A26-1C12FB771C04}"/>
              </a:ext>
            </a:extLst>
          </p:cNvPr>
          <p:cNvSpPr txBox="1"/>
          <p:nvPr/>
        </p:nvSpPr>
        <p:spPr>
          <a:xfrm>
            <a:off x="192709" y="3198168"/>
            <a:ext cx="2447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</a:rPr>
              <a:t>Kapenga Caldera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645A71B-62E8-8DD6-7ADE-38E353A4DDF6}"/>
              </a:ext>
            </a:extLst>
          </p:cNvPr>
          <p:cNvCxnSpPr>
            <a:cxnSpLocks/>
          </p:cNvCxnSpPr>
          <p:nvPr/>
        </p:nvCxnSpPr>
        <p:spPr>
          <a:xfrm>
            <a:off x="1236372" y="3659833"/>
            <a:ext cx="1012153" cy="3006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56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A5E63-E75C-9FF6-B644-A178F93AF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DD8184-44B5-9F05-42DC-090F9A700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09878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D07B72-CB6D-77C5-D189-2D93B51EA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788" y="207759"/>
            <a:ext cx="4803212" cy="35985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623107-F8FB-B6AA-637F-12B3911C65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85" t="50089" r="10177" b="869"/>
          <a:stretch/>
        </p:blipFill>
        <p:spPr>
          <a:xfrm>
            <a:off x="7923614" y="4014066"/>
            <a:ext cx="3961128" cy="279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13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67</Words>
  <Application>Microsoft Macintosh PowerPoint</Application>
  <PresentationFormat>Widescreen</PresentationFormat>
  <Paragraphs>21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Sigrún Hreinsdóttir</dc:creator>
  <cp:lastModifiedBy>Sigrún Hreinsdóttir</cp:lastModifiedBy>
  <cp:revision>5</cp:revision>
  <dcterms:created xsi:type="dcterms:W3CDTF">2024-11-17T04:23:52Z</dcterms:created>
  <dcterms:modified xsi:type="dcterms:W3CDTF">2024-12-06T00:10:44Z</dcterms:modified>
</cp:coreProperties>
</file>